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0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1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2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13.xml" ContentType="application/vnd.openxmlformats-officedocument.theme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  <p:sldMasterId id="2147483708" r:id="rId2"/>
    <p:sldMasterId id="2147483680" r:id="rId3"/>
    <p:sldMasterId id="2147483694" r:id="rId4"/>
    <p:sldMasterId id="2147483722" r:id="rId5"/>
    <p:sldMasterId id="2147483735" r:id="rId6"/>
    <p:sldMasterId id="2147483748" r:id="rId7"/>
    <p:sldMasterId id="2147483761" r:id="rId8"/>
    <p:sldMasterId id="2147483774" r:id="rId9"/>
    <p:sldMasterId id="2147483787" r:id="rId10"/>
    <p:sldMasterId id="2147483800" r:id="rId11"/>
    <p:sldMasterId id="2147483813" r:id="rId12"/>
    <p:sldMasterId id="2147483826" r:id="rId13"/>
    <p:sldMasterId id="2147483839" r:id="rId14"/>
  </p:sldMasterIdLst>
  <p:notesMasterIdLst>
    <p:notesMasterId r:id="rId23"/>
  </p:notesMasterIdLst>
  <p:handoutMasterIdLst>
    <p:handoutMasterId r:id="rId24"/>
  </p:handoutMasterIdLst>
  <p:sldIdLst>
    <p:sldId id="256" r:id="rId15"/>
    <p:sldId id="378" r:id="rId16"/>
    <p:sldId id="379" r:id="rId17"/>
    <p:sldId id="382" r:id="rId18"/>
    <p:sldId id="384" r:id="rId19"/>
    <p:sldId id="386" r:id="rId20"/>
    <p:sldId id="381" r:id="rId21"/>
    <p:sldId id="263" r:id="rId2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00" autoAdjust="0"/>
    <p:restoredTop sz="92662" autoAdjust="0"/>
  </p:normalViewPr>
  <p:slideViewPr>
    <p:cSldViewPr snapToGrid="0" snapToObjects="1" showGuides="1">
      <p:cViewPr>
        <p:scale>
          <a:sx n="100" d="100"/>
          <a:sy n="100" d="100"/>
        </p:scale>
        <p:origin x="-642" y="-72"/>
      </p:cViewPr>
      <p:guideLst>
        <p:guide orient="horz" pos="1590"/>
        <p:guide orient="horz" pos="2523"/>
        <p:guide orient="horz" pos="2949"/>
        <p:guide pos="2856"/>
        <p:guide pos="430"/>
        <p:guide pos="5502"/>
        <p:guide pos="4134"/>
        <p:guide pos="2842"/>
        <p:guide pos="143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85" d="100"/>
          <a:sy n="85" d="100"/>
        </p:scale>
        <p:origin x="-2976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A85089-C692-4DEA-AC49-04CF34D4FE14}" type="datetimeFigureOut">
              <a:rPr lang="en-GB" smtClean="0"/>
              <a:pPr/>
              <a:t>01/09/2015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A5C721-4BB5-4DB6-AD65-4BA2A62B05B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16323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45EBA9-A28D-4849-BFEA-AA04F6A21B63}" type="datetimeFigureOut">
              <a:rPr lang="en-GB" smtClean="0"/>
              <a:pPr/>
              <a:t>01/09/2015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43D19E-BFDB-4C92-8EDD-32EDDA8F41D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6270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3D19E-BFDB-4C92-8EDD-32EDDA8F41DF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5023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3D19E-BFDB-4C92-8EDD-32EDDA8F41DF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5023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3D19E-BFDB-4C92-8EDD-32EDDA8F41DF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50232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3D19E-BFDB-4C92-8EDD-32EDDA8F41DF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5023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3D19E-BFDB-4C92-8EDD-32EDDA8F41DF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50232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3D19E-BFDB-4C92-8EDD-32EDDA8F41DF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5023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71260" y="4310993"/>
            <a:ext cx="983483" cy="5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0762" y="583200"/>
            <a:ext cx="5490000" cy="645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0762" y="1314900"/>
            <a:ext cx="5490000" cy="7263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2"/>
                </a:solidFill>
              </a:defRPr>
            </a:lvl1pPr>
            <a:lvl2pPr marL="0" indent="0" algn="l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6532" y="1803813"/>
            <a:ext cx="9150532" cy="2511878"/>
            <a:chOff x="-6532" y="2405084"/>
            <a:chExt cx="9150532" cy="3349170"/>
          </a:xfrm>
        </p:grpSpPr>
        <p:sp>
          <p:nvSpPr>
            <p:cNvPr id="1032" name="Freeform 8"/>
            <p:cNvSpPr>
              <a:spLocks/>
            </p:cNvSpPr>
            <p:nvPr userDrawn="1"/>
          </p:nvSpPr>
          <p:spPr bwMode="gray">
            <a:xfrm>
              <a:off x="2273222" y="2405084"/>
              <a:ext cx="6870778" cy="2495225"/>
            </a:xfrm>
            <a:custGeom>
              <a:avLst/>
              <a:gdLst/>
              <a:ahLst/>
              <a:cxnLst>
                <a:cxn ang="0">
                  <a:pos x="0" y="1852"/>
                </a:cxn>
                <a:cxn ang="0">
                  <a:pos x="5081" y="0"/>
                </a:cxn>
                <a:cxn ang="0">
                  <a:pos x="5081" y="968"/>
                </a:cxn>
                <a:cxn ang="0">
                  <a:pos x="0" y="1852"/>
                </a:cxn>
              </a:cxnLst>
              <a:rect l="0" t="0" r="r" b="b"/>
              <a:pathLst>
                <a:path w="5081" h="1852">
                  <a:moveTo>
                    <a:pt x="0" y="1852"/>
                  </a:moveTo>
                  <a:lnTo>
                    <a:pt x="5081" y="0"/>
                  </a:lnTo>
                  <a:lnTo>
                    <a:pt x="5081" y="968"/>
                  </a:lnTo>
                  <a:lnTo>
                    <a:pt x="0" y="1852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8" name="Picture 3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532" y="4411503"/>
              <a:ext cx="2289891" cy="1342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Presentation title</a:t>
            </a:r>
            <a:endParaRPr lang="en-US" dirty="0"/>
          </a:p>
        </p:txBody>
      </p:sp>
      <p:sp>
        <p:nvSpPr>
          <p:cNvPr id="7" name="Line 11"/>
          <p:cNvSpPr>
            <a:spLocks noChangeShapeType="1"/>
          </p:cNvSpPr>
          <p:nvPr userDrawn="1"/>
        </p:nvSpPr>
        <p:spPr bwMode="auto">
          <a:xfrm>
            <a:off x="455613" y="4682729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680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, no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FFFFFF"/>
                </a:solidFill>
              </a:rPr>
              <a:t>Presentation title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457200" y="783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Line 11"/>
          <p:cNvSpPr>
            <a:spLocks noChangeShapeType="1"/>
          </p:cNvSpPr>
          <p:nvPr userDrawn="1"/>
        </p:nvSpPr>
        <p:spPr bwMode="auto">
          <a:xfrm>
            <a:off x="457200" y="4681800"/>
            <a:ext cx="82296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296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7001"/>
            <a:ext cx="4042800" cy="299622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200" y="1633500"/>
            <a:ext cx="4042800" cy="299622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FFFFFF"/>
                </a:solidFill>
              </a:rPr>
              <a:t>Presentation title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457200" y="783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200" y="1117800"/>
            <a:ext cx="4042800" cy="480600"/>
          </a:xfrm>
        </p:spPr>
        <p:txBody>
          <a:bodyPr anchor="b" anchorCtr="0"/>
          <a:lstStyle>
            <a:lvl1pPr>
              <a:buNone/>
              <a:defRPr b="1"/>
            </a:lvl1pPr>
          </a:lstStyle>
          <a:p>
            <a:pPr lvl="0"/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51200" y="1117800"/>
            <a:ext cx="4042800" cy="480600"/>
          </a:xfrm>
        </p:spPr>
        <p:txBody>
          <a:bodyPr anchor="b" anchorCtr="0"/>
          <a:lstStyle>
            <a:lvl1pPr>
              <a:buNone/>
              <a:defRPr b="1"/>
            </a:lvl1pPr>
          </a:lstStyle>
          <a:p>
            <a:pPr lvl="0"/>
            <a:endParaRPr lang="en-GB" dirty="0"/>
          </a:p>
        </p:txBody>
      </p:sp>
      <p:sp>
        <p:nvSpPr>
          <p:cNvPr id="9" name="Line 11"/>
          <p:cNvSpPr>
            <a:spLocks noChangeShapeType="1"/>
          </p:cNvSpPr>
          <p:nvPr userDrawn="1"/>
        </p:nvSpPr>
        <p:spPr bwMode="auto">
          <a:xfrm>
            <a:off x="457200" y="4681800"/>
            <a:ext cx="82296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10770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Presentation title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5614" y="769144"/>
            <a:ext cx="8229600" cy="1232297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5000" b="1">
                <a:solidFill>
                  <a:schemeClr val="bg2"/>
                </a:solidFill>
                <a:latin typeface="+mj-lt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Line 11"/>
          <p:cNvSpPr>
            <a:spLocks noChangeShapeType="1"/>
          </p:cNvSpPr>
          <p:nvPr userDrawn="1"/>
        </p:nvSpPr>
        <p:spPr bwMode="auto">
          <a:xfrm>
            <a:off x="457200" y="4681800"/>
            <a:ext cx="82296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27436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150876"/>
            <a:ext cx="8229600" cy="603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Presentation title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Freeform 5"/>
          <p:cNvSpPr>
            <a:spLocks/>
          </p:cNvSpPr>
          <p:nvPr userDrawn="1"/>
        </p:nvSpPr>
        <p:spPr bwMode="gray">
          <a:xfrm>
            <a:off x="457200" y="779860"/>
            <a:ext cx="8229600" cy="388858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504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150876"/>
            <a:ext cx="8229600" cy="603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Presentation title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Freeform 5"/>
          <p:cNvSpPr>
            <a:spLocks/>
          </p:cNvSpPr>
          <p:nvPr userDrawn="1"/>
        </p:nvSpPr>
        <p:spPr bwMode="gray">
          <a:xfrm>
            <a:off x="457200" y="780300"/>
            <a:ext cx="8229600" cy="388858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68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ogdan.dobrzeniecki\Desktop\IM_All\Obrazki_MG\14H04736_RM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769" y="840640"/>
            <a:ext cx="7713486" cy="3927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150876"/>
            <a:ext cx="8229600" cy="603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Presentation title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Right Triangle 1"/>
          <p:cNvSpPr/>
          <p:nvPr userDrawn="1"/>
        </p:nvSpPr>
        <p:spPr>
          <a:xfrm flipH="1">
            <a:off x="86264" y="3579958"/>
            <a:ext cx="8600532" cy="1187839"/>
          </a:xfrm>
          <a:prstGeom prst="rtTriangle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pl-PL" sz="1200" dirty="0">
              <a:solidFill>
                <a:srgbClr val="FFFFFF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8900" y="768678"/>
            <a:ext cx="8225549" cy="4042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35677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Presentation title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Line 11"/>
          <p:cNvSpPr>
            <a:spLocks noChangeShapeType="1"/>
          </p:cNvSpPr>
          <p:nvPr userDrawn="1"/>
        </p:nvSpPr>
        <p:spPr bwMode="auto">
          <a:xfrm>
            <a:off x="455613" y="4682729"/>
            <a:ext cx="82296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742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leg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1"/>
          <p:cNvSpPr>
            <a:spLocks noChangeShapeType="1"/>
          </p:cNvSpPr>
          <p:nvPr userDrawn="1"/>
        </p:nvSpPr>
        <p:spPr bwMode="auto">
          <a:xfrm>
            <a:off x="455613" y="4682729"/>
            <a:ext cx="82296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5612" y="539354"/>
            <a:ext cx="3506400" cy="3907547"/>
          </a:xfrm>
        </p:spPr>
        <p:txBody>
          <a:bodyPr/>
          <a:lstStyle>
            <a:lvl1pPr marL="0" indent="0" algn="l" defTabSz="995363" rtl="0" fontAlgn="base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SzPct val="100000"/>
              <a:buNone/>
              <a:defRPr lang="en-US" sz="120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9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76213" indent="-176213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9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80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8913" indent="-188913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800" kern="1200" noProof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897402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209246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32800" y="583200"/>
            <a:ext cx="5490000" cy="6453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32800" y="1314900"/>
            <a:ext cx="5490000" cy="7263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l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</a:p>
          <a:p>
            <a:pPr lvl="1"/>
            <a:endParaRPr lang="en-GB" dirty="0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black">
          <a:xfrm>
            <a:off x="2274495" y="4307329"/>
            <a:ext cx="983415" cy="5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Freeform 12"/>
          <p:cNvSpPr>
            <a:spLocks/>
          </p:cNvSpPr>
          <p:nvPr userDrawn="1"/>
        </p:nvSpPr>
        <p:spPr bwMode="gray">
          <a:xfrm>
            <a:off x="2276147" y="1804610"/>
            <a:ext cx="6867853" cy="1870622"/>
          </a:xfrm>
          <a:custGeom>
            <a:avLst/>
            <a:gdLst/>
            <a:ahLst/>
            <a:cxnLst>
              <a:cxn ang="0">
                <a:pos x="0" y="1852"/>
              </a:cxn>
              <a:cxn ang="0">
                <a:pos x="5081" y="0"/>
              </a:cxn>
              <a:cxn ang="0">
                <a:pos x="5081" y="968"/>
              </a:cxn>
              <a:cxn ang="0">
                <a:pos x="0" y="1852"/>
              </a:cxn>
            </a:cxnLst>
            <a:rect l="0" t="0" r="r" b="b"/>
            <a:pathLst>
              <a:path w="5081" h="1852">
                <a:moveTo>
                  <a:pt x="0" y="1852"/>
                </a:moveTo>
                <a:lnTo>
                  <a:pt x="5081" y="0"/>
                </a:lnTo>
                <a:lnTo>
                  <a:pt x="5081" y="968"/>
                </a:lnTo>
                <a:lnTo>
                  <a:pt x="0" y="1852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FFFFFF"/>
              </a:solidFill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black">
          <a:xfrm>
            <a:off x="-1" y="3309286"/>
            <a:ext cx="2284955" cy="1004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71597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leg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1"/>
          <p:cNvSpPr>
            <a:spLocks noChangeShapeType="1"/>
          </p:cNvSpPr>
          <p:nvPr userDrawn="1"/>
        </p:nvSpPr>
        <p:spPr bwMode="auto">
          <a:xfrm>
            <a:off x="455613" y="4682729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5612" y="539354"/>
            <a:ext cx="3506400" cy="3907547"/>
          </a:xfrm>
        </p:spPr>
        <p:txBody>
          <a:bodyPr/>
          <a:lstStyle>
            <a:lvl1pPr marL="0" indent="0" algn="l" defTabSz="995363" rtl="0" fontAlgn="base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SzPct val="100000"/>
              <a:buNone/>
              <a:defRPr lang="en-US" sz="120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9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76213" indent="-176213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9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80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8913" indent="-188913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800" kern="1200" noProof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9000777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FFFFFF"/>
                </a:solidFill>
              </a:rPr>
              <a:t>Presentation title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168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FFFFFF"/>
                </a:solidFill>
              </a:rPr>
              <a:t>Presentation title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457200" y="783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457200" y="4681800"/>
            <a:ext cx="82296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02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, no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FFFFFF"/>
                </a:solidFill>
              </a:rPr>
              <a:t>Presentation title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457200" y="783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Line 11"/>
          <p:cNvSpPr>
            <a:spLocks noChangeShapeType="1"/>
          </p:cNvSpPr>
          <p:nvPr userDrawn="1"/>
        </p:nvSpPr>
        <p:spPr bwMode="auto">
          <a:xfrm>
            <a:off x="457200" y="4681800"/>
            <a:ext cx="82296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221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7001"/>
            <a:ext cx="4042800" cy="299622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200" y="1633500"/>
            <a:ext cx="4042800" cy="299622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FFFFFF"/>
                </a:solidFill>
              </a:rPr>
              <a:t>Presentation title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457200" y="783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200" y="1117800"/>
            <a:ext cx="4042800" cy="480600"/>
          </a:xfrm>
        </p:spPr>
        <p:txBody>
          <a:bodyPr anchor="b" anchorCtr="0"/>
          <a:lstStyle>
            <a:lvl1pPr>
              <a:buNone/>
              <a:defRPr b="1"/>
            </a:lvl1pPr>
          </a:lstStyle>
          <a:p>
            <a:pPr lvl="0"/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51200" y="1117800"/>
            <a:ext cx="4042800" cy="480600"/>
          </a:xfrm>
        </p:spPr>
        <p:txBody>
          <a:bodyPr anchor="b" anchorCtr="0"/>
          <a:lstStyle>
            <a:lvl1pPr>
              <a:buNone/>
              <a:defRPr b="1"/>
            </a:lvl1pPr>
          </a:lstStyle>
          <a:p>
            <a:pPr lvl="0"/>
            <a:endParaRPr lang="en-GB" dirty="0"/>
          </a:p>
        </p:txBody>
      </p:sp>
      <p:sp>
        <p:nvSpPr>
          <p:cNvPr id="9" name="Line 11"/>
          <p:cNvSpPr>
            <a:spLocks noChangeShapeType="1"/>
          </p:cNvSpPr>
          <p:nvPr userDrawn="1"/>
        </p:nvSpPr>
        <p:spPr bwMode="auto">
          <a:xfrm>
            <a:off x="457200" y="4681800"/>
            <a:ext cx="82296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24857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Presentation title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5614" y="769144"/>
            <a:ext cx="8229600" cy="1232297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5000" b="1">
                <a:solidFill>
                  <a:schemeClr val="bg2"/>
                </a:solidFill>
                <a:latin typeface="+mj-lt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Line 11"/>
          <p:cNvSpPr>
            <a:spLocks noChangeShapeType="1"/>
          </p:cNvSpPr>
          <p:nvPr userDrawn="1"/>
        </p:nvSpPr>
        <p:spPr bwMode="auto">
          <a:xfrm>
            <a:off x="457200" y="4681800"/>
            <a:ext cx="82296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17086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150876"/>
            <a:ext cx="8229600" cy="603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Presentation title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Freeform 5"/>
          <p:cNvSpPr>
            <a:spLocks/>
          </p:cNvSpPr>
          <p:nvPr userDrawn="1"/>
        </p:nvSpPr>
        <p:spPr bwMode="gray">
          <a:xfrm>
            <a:off x="457200" y="779860"/>
            <a:ext cx="8229600" cy="388858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481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150876"/>
            <a:ext cx="8229600" cy="603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Presentation title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Freeform 5"/>
          <p:cNvSpPr>
            <a:spLocks/>
          </p:cNvSpPr>
          <p:nvPr userDrawn="1"/>
        </p:nvSpPr>
        <p:spPr bwMode="gray">
          <a:xfrm>
            <a:off x="457200" y="780300"/>
            <a:ext cx="8229600" cy="388858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795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ogdan.dobrzeniecki\Desktop\IM_All\Obrazki_MG\14H04736_RM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769" y="840640"/>
            <a:ext cx="7713486" cy="3927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150876"/>
            <a:ext cx="8229600" cy="603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Presentation title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Right Triangle 1"/>
          <p:cNvSpPr/>
          <p:nvPr userDrawn="1"/>
        </p:nvSpPr>
        <p:spPr>
          <a:xfrm flipH="1">
            <a:off x="86264" y="3579958"/>
            <a:ext cx="8600532" cy="1231442"/>
          </a:xfrm>
          <a:prstGeom prst="rtTriangle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pl-PL" sz="1200" dirty="0">
              <a:solidFill>
                <a:srgbClr val="FFFFFF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8900" y="778203"/>
            <a:ext cx="8225549" cy="4042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49425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Presentation title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Line 11"/>
          <p:cNvSpPr>
            <a:spLocks noChangeShapeType="1"/>
          </p:cNvSpPr>
          <p:nvPr userDrawn="1"/>
        </p:nvSpPr>
        <p:spPr bwMode="auto">
          <a:xfrm>
            <a:off x="455613" y="4682729"/>
            <a:ext cx="82296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178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leg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1"/>
          <p:cNvSpPr>
            <a:spLocks noChangeShapeType="1"/>
          </p:cNvSpPr>
          <p:nvPr userDrawn="1"/>
        </p:nvSpPr>
        <p:spPr bwMode="auto">
          <a:xfrm>
            <a:off x="455613" y="4682729"/>
            <a:ext cx="82296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5612" y="539354"/>
            <a:ext cx="3506400" cy="3907547"/>
          </a:xfrm>
        </p:spPr>
        <p:txBody>
          <a:bodyPr/>
          <a:lstStyle>
            <a:lvl1pPr marL="0" indent="0" algn="l" defTabSz="995363" rtl="0" fontAlgn="base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SzPct val="100000"/>
              <a:buNone/>
              <a:defRPr lang="en-US" sz="120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9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76213" indent="-176213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9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80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8913" indent="-188913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800" kern="1200" noProof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876741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671896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173085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32800" y="583200"/>
            <a:ext cx="5490000" cy="6453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32800" y="1314900"/>
            <a:ext cx="5490000" cy="7263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l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</a:p>
          <a:p>
            <a:pPr lvl="1"/>
            <a:endParaRPr lang="en-GB" dirty="0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black">
          <a:xfrm>
            <a:off x="2274495" y="4307329"/>
            <a:ext cx="983415" cy="5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Freeform 12"/>
          <p:cNvSpPr>
            <a:spLocks/>
          </p:cNvSpPr>
          <p:nvPr userDrawn="1"/>
        </p:nvSpPr>
        <p:spPr bwMode="gray">
          <a:xfrm>
            <a:off x="2276147" y="1804610"/>
            <a:ext cx="6867853" cy="1870622"/>
          </a:xfrm>
          <a:custGeom>
            <a:avLst/>
            <a:gdLst/>
            <a:ahLst/>
            <a:cxnLst>
              <a:cxn ang="0">
                <a:pos x="0" y="1852"/>
              </a:cxn>
              <a:cxn ang="0">
                <a:pos x="5081" y="0"/>
              </a:cxn>
              <a:cxn ang="0">
                <a:pos x="5081" y="968"/>
              </a:cxn>
              <a:cxn ang="0">
                <a:pos x="0" y="1852"/>
              </a:cxn>
            </a:cxnLst>
            <a:rect l="0" t="0" r="r" b="b"/>
            <a:pathLst>
              <a:path w="5081" h="1852">
                <a:moveTo>
                  <a:pt x="0" y="1852"/>
                </a:moveTo>
                <a:lnTo>
                  <a:pt x="5081" y="0"/>
                </a:lnTo>
                <a:lnTo>
                  <a:pt x="5081" y="968"/>
                </a:lnTo>
                <a:lnTo>
                  <a:pt x="0" y="1852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FFFFFF"/>
              </a:solidFill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black">
          <a:xfrm>
            <a:off x="-1" y="3309286"/>
            <a:ext cx="2284955" cy="1004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30905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FFFFFF"/>
                </a:solidFill>
              </a:rPr>
              <a:t>Presentation title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03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FFFFFF"/>
                </a:solidFill>
              </a:rPr>
              <a:t>Presentation title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457200" y="783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457200" y="4681800"/>
            <a:ext cx="82296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1994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, no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FFFFFF"/>
                </a:solidFill>
              </a:rPr>
              <a:t>Presentation title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457200" y="783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Line 11"/>
          <p:cNvSpPr>
            <a:spLocks noChangeShapeType="1"/>
          </p:cNvSpPr>
          <p:nvPr userDrawn="1"/>
        </p:nvSpPr>
        <p:spPr bwMode="auto">
          <a:xfrm>
            <a:off x="457200" y="4681800"/>
            <a:ext cx="82296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952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7001"/>
            <a:ext cx="4042800" cy="299622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200" y="1633500"/>
            <a:ext cx="4042800" cy="299622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FFFFFF"/>
                </a:solidFill>
              </a:rPr>
              <a:t>Presentation title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457200" y="783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200" y="1117800"/>
            <a:ext cx="4042800" cy="480600"/>
          </a:xfrm>
        </p:spPr>
        <p:txBody>
          <a:bodyPr anchor="b" anchorCtr="0"/>
          <a:lstStyle>
            <a:lvl1pPr>
              <a:buNone/>
              <a:defRPr b="1"/>
            </a:lvl1pPr>
          </a:lstStyle>
          <a:p>
            <a:pPr lvl="0"/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51200" y="1117800"/>
            <a:ext cx="4042800" cy="480600"/>
          </a:xfrm>
        </p:spPr>
        <p:txBody>
          <a:bodyPr anchor="b" anchorCtr="0"/>
          <a:lstStyle>
            <a:lvl1pPr>
              <a:buNone/>
              <a:defRPr b="1"/>
            </a:lvl1pPr>
          </a:lstStyle>
          <a:p>
            <a:pPr lvl="0"/>
            <a:endParaRPr lang="en-GB" dirty="0"/>
          </a:p>
        </p:txBody>
      </p:sp>
      <p:sp>
        <p:nvSpPr>
          <p:cNvPr id="9" name="Line 11"/>
          <p:cNvSpPr>
            <a:spLocks noChangeShapeType="1"/>
          </p:cNvSpPr>
          <p:nvPr userDrawn="1"/>
        </p:nvSpPr>
        <p:spPr bwMode="auto">
          <a:xfrm>
            <a:off x="457200" y="4681800"/>
            <a:ext cx="82296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43577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Presentation title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5614" y="769144"/>
            <a:ext cx="8229600" cy="1232297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5000" b="1">
                <a:solidFill>
                  <a:schemeClr val="bg2"/>
                </a:solidFill>
                <a:latin typeface="+mj-lt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Line 11"/>
          <p:cNvSpPr>
            <a:spLocks noChangeShapeType="1"/>
          </p:cNvSpPr>
          <p:nvPr userDrawn="1"/>
        </p:nvSpPr>
        <p:spPr bwMode="auto">
          <a:xfrm>
            <a:off x="457200" y="4681800"/>
            <a:ext cx="82296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58560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150876"/>
            <a:ext cx="8229600" cy="603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Presentation title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Freeform 5"/>
          <p:cNvSpPr>
            <a:spLocks/>
          </p:cNvSpPr>
          <p:nvPr userDrawn="1"/>
        </p:nvSpPr>
        <p:spPr bwMode="gray">
          <a:xfrm>
            <a:off x="457200" y="779860"/>
            <a:ext cx="8229600" cy="388858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936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150876"/>
            <a:ext cx="8229600" cy="603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Presentation title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Freeform 5"/>
          <p:cNvSpPr>
            <a:spLocks/>
          </p:cNvSpPr>
          <p:nvPr userDrawn="1"/>
        </p:nvSpPr>
        <p:spPr bwMode="gray">
          <a:xfrm>
            <a:off x="457200" y="780300"/>
            <a:ext cx="8229600" cy="388858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0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ogdan.dobrzeniecki\Desktop\IM_All\Obrazki_MG\14H04736_RM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769" y="840640"/>
            <a:ext cx="7713486" cy="3927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150876"/>
            <a:ext cx="8229600" cy="603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Presentation title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Right Triangle 1"/>
          <p:cNvSpPr/>
          <p:nvPr userDrawn="1"/>
        </p:nvSpPr>
        <p:spPr>
          <a:xfrm flipH="1">
            <a:off x="86264" y="3579958"/>
            <a:ext cx="8600532" cy="1231442"/>
          </a:xfrm>
          <a:prstGeom prst="rtTriangle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pl-PL" sz="1200" dirty="0">
              <a:solidFill>
                <a:srgbClr val="FFFFFF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8900" y="778203"/>
            <a:ext cx="8225549" cy="4042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92751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32800" y="583200"/>
            <a:ext cx="5490000" cy="6453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32800" y="1314900"/>
            <a:ext cx="5490000" cy="7263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2"/>
                </a:solidFill>
              </a:defRPr>
            </a:lvl1pPr>
            <a:lvl2pPr marL="0" indent="0" algn="l">
              <a:buNone/>
              <a:defRPr sz="1600">
                <a:solidFill>
                  <a:schemeClr val="bg2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</a:p>
          <a:p>
            <a:pPr lvl="1"/>
            <a:endParaRPr lang="en-GB" dirty="0"/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71943" y="4308867"/>
            <a:ext cx="983483" cy="5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0" name="Group 9"/>
          <p:cNvGrpSpPr/>
          <p:nvPr userDrawn="1"/>
        </p:nvGrpSpPr>
        <p:grpSpPr>
          <a:xfrm>
            <a:off x="-1055" y="1803989"/>
            <a:ext cx="9145054" cy="2509674"/>
            <a:chOff x="-1055" y="2405319"/>
            <a:chExt cx="9145054" cy="3346232"/>
          </a:xfrm>
        </p:grpSpPr>
        <p:sp>
          <p:nvSpPr>
            <p:cNvPr id="9" name="Freeform 8"/>
            <p:cNvSpPr>
              <a:spLocks/>
            </p:cNvSpPr>
            <p:nvPr userDrawn="1"/>
          </p:nvSpPr>
          <p:spPr bwMode="gray">
            <a:xfrm>
              <a:off x="2273866" y="2405319"/>
              <a:ext cx="6870133" cy="2494990"/>
            </a:xfrm>
            <a:custGeom>
              <a:avLst/>
              <a:gdLst/>
              <a:ahLst/>
              <a:cxnLst>
                <a:cxn ang="0">
                  <a:pos x="0" y="1852"/>
                </a:cxn>
                <a:cxn ang="0">
                  <a:pos x="5081" y="0"/>
                </a:cxn>
                <a:cxn ang="0">
                  <a:pos x="5081" y="968"/>
                </a:cxn>
                <a:cxn ang="0">
                  <a:pos x="0" y="1852"/>
                </a:cxn>
              </a:cxnLst>
              <a:rect l="0" t="0" r="r" b="b"/>
              <a:pathLst>
                <a:path w="5081" h="1852">
                  <a:moveTo>
                    <a:pt x="0" y="1852"/>
                  </a:moveTo>
                  <a:lnTo>
                    <a:pt x="5081" y="0"/>
                  </a:lnTo>
                  <a:lnTo>
                    <a:pt x="5081" y="968"/>
                  </a:lnTo>
                  <a:lnTo>
                    <a:pt x="0" y="1852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14" name="Picture 3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55" y="4411633"/>
              <a:ext cx="2285060" cy="13399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367415810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Presentation title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Line 11"/>
          <p:cNvSpPr>
            <a:spLocks noChangeShapeType="1"/>
          </p:cNvSpPr>
          <p:nvPr userDrawn="1"/>
        </p:nvSpPr>
        <p:spPr bwMode="auto">
          <a:xfrm>
            <a:off x="455613" y="4682729"/>
            <a:ext cx="82296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444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leg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1"/>
          <p:cNvSpPr>
            <a:spLocks noChangeShapeType="1"/>
          </p:cNvSpPr>
          <p:nvPr userDrawn="1"/>
        </p:nvSpPr>
        <p:spPr bwMode="auto">
          <a:xfrm>
            <a:off x="455613" y="4682729"/>
            <a:ext cx="82296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5612" y="539354"/>
            <a:ext cx="3506400" cy="3907547"/>
          </a:xfrm>
        </p:spPr>
        <p:txBody>
          <a:bodyPr/>
          <a:lstStyle>
            <a:lvl1pPr marL="0" indent="0" algn="l" defTabSz="995363" rtl="0" fontAlgn="base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SzPct val="100000"/>
              <a:buNone/>
              <a:defRPr lang="en-US" sz="120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9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76213" indent="-176213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9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80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8913" indent="-188913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800" kern="1200" noProof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9302549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541189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32800" y="583200"/>
            <a:ext cx="5490000" cy="6453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32800" y="1314900"/>
            <a:ext cx="5490000" cy="7263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l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</a:p>
          <a:p>
            <a:pPr lvl="1"/>
            <a:endParaRPr lang="en-GB" dirty="0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black">
          <a:xfrm>
            <a:off x="2274495" y="4307329"/>
            <a:ext cx="983415" cy="5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Freeform 12"/>
          <p:cNvSpPr>
            <a:spLocks/>
          </p:cNvSpPr>
          <p:nvPr userDrawn="1"/>
        </p:nvSpPr>
        <p:spPr bwMode="gray">
          <a:xfrm>
            <a:off x="2276147" y="1804610"/>
            <a:ext cx="6867853" cy="1870622"/>
          </a:xfrm>
          <a:custGeom>
            <a:avLst/>
            <a:gdLst/>
            <a:ahLst/>
            <a:cxnLst>
              <a:cxn ang="0">
                <a:pos x="0" y="1852"/>
              </a:cxn>
              <a:cxn ang="0">
                <a:pos x="5081" y="0"/>
              </a:cxn>
              <a:cxn ang="0">
                <a:pos x="5081" y="968"/>
              </a:cxn>
              <a:cxn ang="0">
                <a:pos x="0" y="1852"/>
              </a:cxn>
            </a:cxnLst>
            <a:rect l="0" t="0" r="r" b="b"/>
            <a:pathLst>
              <a:path w="5081" h="1852">
                <a:moveTo>
                  <a:pt x="0" y="1852"/>
                </a:moveTo>
                <a:lnTo>
                  <a:pt x="5081" y="0"/>
                </a:lnTo>
                <a:lnTo>
                  <a:pt x="5081" y="968"/>
                </a:lnTo>
                <a:lnTo>
                  <a:pt x="0" y="1852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FFFFFF"/>
              </a:solidFill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black">
          <a:xfrm>
            <a:off x="-1" y="3309286"/>
            <a:ext cx="2284955" cy="1004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82660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FFFFFF"/>
                </a:solidFill>
              </a:rPr>
              <a:t>Presentation title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249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FFFFFF"/>
                </a:solidFill>
              </a:rPr>
              <a:t>Presentation title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457200" y="783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457200" y="4681800"/>
            <a:ext cx="82296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031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, no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FFFFFF"/>
                </a:solidFill>
              </a:rPr>
              <a:t>Presentation title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457200" y="783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Line 11"/>
          <p:cNvSpPr>
            <a:spLocks noChangeShapeType="1"/>
          </p:cNvSpPr>
          <p:nvPr userDrawn="1"/>
        </p:nvSpPr>
        <p:spPr bwMode="auto">
          <a:xfrm>
            <a:off x="457200" y="4681800"/>
            <a:ext cx="82296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044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7001"/>
            <a:ext cx="4042800" cy="299622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200" y="1633500"/>
            <a:ext cx="4042800" cy="299622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FFFFFF"/>
                </a:solidFill>
              </a:rPr>
              <a:t>Presentation title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457200" y="783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200" y="1117800"/>
            <a:ext cx="4042800" cy="480600"/>
          </a:xfrm>
        </p:spPr>
        <p:txBody>
          <a:bodyPr anchor="b" anchorCtr="0"/>
          <a:lstStyle>
            <a:lvl1pPr>
              <a:buNone/>
              <a:defRPr b="1"/>
            </a:lvl1pPr>
          </a:lstStyle>
          <a:p>
            <a:pPr lvl="0"/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51200" y="1117800"/>
            <a:ext cx="4042800" cy="480600"/>
          </a:xfrm>
        </p:spPr>
        <p:txBody>
          <a:bodyPr anchor="b" anchorCtr="0"/>
          <a:lstStyle>
            <a:lvl1pPr>
              <a:buNone/>
              <a:defRPr b="1"/>
            </a:lvl1pPr>
          </a:lstStyle>
          <a:p>
            <a:pPr lvl="0"/>
            <a:endParaRPr lang="en-GB" dirty="0"/>
          </a:p>
        </p:txBody>
      </p:sp>
      <p:sp>
        <p:nvSpPr>
          <p:cNvPr id="9" name="Line 11"/>
          <p:cNvSpPr>
            <a:spLocks noChangeShapeType="1"/>
          </p:cNvSpPr>
          <p:nvPr userDrawn="1"/>
        </p:nvSpPr>
        <p:spPr bwMode="auto">
          <a:xfrm>
            <a:off x="457200" y="4681800"/>
            <a:ext cx="82296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98227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Presentation title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5614" y="769144"/>
            <a:ext cx="8229600" cy="1232297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5000" b="1">
                <a:solidFill>
                  <a:schemeClr val="bg2"/>
                </a:solidFill>
                <a:latin typeface="+mj-lt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Line 11"/>
          <p:cNvSpPr>
            <a:spLocks noChangeShapeType="1"/>
          </p:cNvSpPr>
          <p:nvPr userDrawn="1"/>
        </p:nvSpPr>
        <p:spPr bwMode="auto">
          <a:xfrm>
            <a:off x="457200" y="4681800"/>
            <a:ext cx="82296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57582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150876"/>
            <a:ext cx="8229600" cy="603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Presentation title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Freeform 5"/>
          <p:cNvSpPr>
            <a:spLocks/>
          </p:cNvSpPr>
          <p:nvPr userDrawn="1"/>
        </p:nvSpPr>
        <p:spPr bwMode="gray">
          <a:xfrm>
            <a:off x="457200" y="779860"/>
            <a:ext cx="8229600" cy="388858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994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</a:t>
            </a:r>
            <a:endParaRPr lang="en-GB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457200" y="783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457200" y="46818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74838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150876"/>
            <a:ext cx="8229600" cy="603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Presentation title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Freeform 5"/>
          <p:cNvSpPr>
            <a:spLocks/>
          </p:cNvSpPr>
          <p:nvPr userDrawn="1"/>
        </p:nvSpPr>
        <p:spPr bwMode="gray">
          <a:xfrm>
            <a:off x="457200" y="780300"/>
            <a:ext cx="8229600" cy="388858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148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ogdan.dobrzeniecki\Desktop\IM_All\Obrazki_MG\14H04736_RM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769" y="840640"/>
            <a:ext cx="7713486" cy="3927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150876"/>
            <a:ext cx="8229600" cy="603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Presentation title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Right Triangle 1"/>
          <p:cNvSpPr/>
          <p:nvPr userDrawn="1"/>
        </p:nvSpPr>
        <p:spPr>
          <a:xfrm flipH="1">
            <a:off x="86264" y="3579958"/>
            <a:ext cx="8600532" cy="1231442"/>
          </a:xfrm>
          <a:prstGeom prst="rtTriangle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pl-PL" sz="1200" dirty="0">
              <a:solidFill>
                <a:srgbClr val="FFFFFF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8900" y="778203"/>
            <a:ext cx="8225549" cy="4042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14872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Presentation title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Line 11"/>
          <p:cNvSpPr>
            <a:spLocks noChangeShapeType="1"/>
          </p:cNvSpPr>
          <p:nvPr userDrawn="1"/>
        </p:nvSpPr>
        <p:spPr bwMode="auto">
          <a:xfrm>
            <a:off x="455613" y="4682729"/>
            <a:ext cx="82296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534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leg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1"/>
          <p:cNvSpPr>
            <a:spLocks noChangeShapeType="1"/>
          </p:cNvSpPr>
          <p:nvPr userDrawn="1"/>
        </p:nvSpPr>
        <p:spPr bwMode="auto">
          <a:xfrm>
            <a:off x="455613" y="4682729"/>
            <a:ext cx="82296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5612" y="539354"/>
            <a:ext cx="3506400" cy="3907547"/>
          </a:xfrm>
        </p:spPr>
        <p:txBody>
          <a:bodyPr/>
          <a:lstStyle>
            <a:lvl1pPr marL="0" indent="0" algn="l" defTabSz="995363" rtl="0" fontAlgn="base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SzPct val="100000"/>
              <a:buNone/>
              <a:defRPr lang="en-US" sz="120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9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76213" indent="-176213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9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80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8913" indent="-188913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800" kern="1200" noProof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64592901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674541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32800" y="583200"/>
            <a:ext cx="5490000" cy="6453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32800" y="1314900"/>
            <a:ext cx="5490000" cy="7263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l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</a:p>
          <a:p>
            <a:pPr lvl="1"/>
            <a:endParaRPr lang="en-GB" dirty="0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black">
          <a:xfrm>
            <a:off x="2274495" y="4307329"/>
            <a:ext cx="983415" cy="5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Freeform 12"/>
          <p:cNvSpPr>
            <a:spLocks/>
          </p:cNvSpPr>
          <p:nvPr userDrawn="1"/>
        </p:nvSpPr>
        <p:spPr bwMode="gray">
          <a:xfrm>
            <a:off x="2276147" y="1804610"/>
            <a:ext cx="6867853" cy="1870622"/>
          </a:xfrm>
          <a:custGeom>
            <a:avLst/>
            <a:gdLst/>
            <a:ahLst/>
            <a:cxnLst>
              <a:cxn ang="0">
                <a:pos x="0" y="1852"/>
              </a:cxn>
              <a:cxn ang="0">
                <a:pos x="5081" y="0"/>
              </a:cxn>
              <a:cxn ang="0">
                <a:pos x="5081" y="968"/>
              </a:cxn>
              <a:cxn ang="0">
                <a:pos x="0" y="1852"/>
              </a:cxn>
            </a:cxnLst>
            <a:rect l="0" t="0" r="r" b="b"/>
            <a:pathLst>
              <a:path w="5081" h="1852">
                <a:moveTo>
                  <a:pt x="0" y="1852"/>
                </a:moveTo>
                <a:lnTo>
                  <a:pt x="5081" y="0"/>
                </a:lnTo>
                <a:lnTo>
                  <a:pt x="5081" y="968"/>
                </a:lnTo>
                <a:lnTo>
                  <a:pt x="0" y="1852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FFFFFF"/>
              </a:solidFill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black">
          <a:xfrm>
            <a:off x="-1" y="3309286"/>
            <a:ext cx="2284955" cy="1004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27149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FFFFFF"/>
                </a:solidFill>
              </a:rPr>
              <a:t>Presentation title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956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FFFFFF"/>
                </a:solidFill>
              </a:rPr>
              <a:t>Presentation title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457200" y="783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457200" y="4681800"/>
            <a:ext cx="82296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600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, no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FFFFFF"/>
                </a:solidFill>
              </a:rPr>
              <a:t>Presentation title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457200" y="783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Line 11"/>
          <p:cNvSpPr>
            <a:spLocks noChangeShapeType="1"/>
          </p:cNvSpPr>
          <p:nvPr userDrawn="1"/>
        </p:nvSpPr>
        <p:spPr bwMode="auto">
          <a:xfrm>
            <a:off x="457200" y="4681800"/>
            <a:ext cx="82296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200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7001"/>
            <a:ext cx="4042800" cy="299622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200" y="1633500"/>
            <a:ext cx="4042800" cy="299622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FFFFFF"/>
                </a:solidFill>
              </a:rPr>
              <a:t>Presentation title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457200" y="783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200" y="1117800"/>
            <a:ext cx="4042800" cy="480600"/>
          </a:xfrm>
        </p:spPr>
        <p:txBody>
          <a:bodyPr anchor="b" anchorCtr="0"/>
          <a:lstStyle>
            <a:lvl1pPr>
              <a:buNone/>
              <a:defRPr b="1"/>
            </a:lvl1pPr>
          </a:lstStyle>
          <a:p>
            <a:pPr lvl="0"/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51200" y="1117800"/>
            <a:ext cx="4042800" cy="480600"/>
          </a:xfrm>
        </p:spPr>
        <p:txBody>
          <a:bodyPr anchor="b" anchorCtr="0"/>
          <a:lstStyle>
            <a:lvl1pPr>
              <a:buNone/>
              <a:defRPr b="1"/>
            </a:lvl1pPr>
          </a:lstStyle>
          <a:p>
            <a:pPr lvl="0"/>
            <a:endParaRPr lang="en-GB" dirty="0"/>
          </a:p>
        </p:txBody>
      </p:sp>
      <p:sp>
        <p:nvSpPr>
          <p:cNvPr id="9" name="Line 11"/>
          <p:cNvSpPr>
            <a:spLocks noChangeShapeType="1"/>
          </p:cNvSpPr>
          <p:nvPr userDrawn="1"/>
        </p:nvSpPr>
        <p:spPr bwMode="auto">
          <a:xfrm>
            <a:off x="457200" y="4681800"/>
            <a:ext cx="82296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374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</a:t>
            </a:r>
            <a:endParaRPr lang="en-GB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457200" y="783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457200" y="46818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33582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Presentation title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5614" y="769144"/>
            <a:ext cx="8229600" cy="1232297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5000" b="1">
                <a:solidFill>
                  <a:schemeClr val="bg2"/>
                </a:solidFill>
                <a:latin typeface="+mj-lt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Line 11"/>
          <p:cNvSpPr>
            <a:spLocks noChangeShapeType="1"/>
          </p:cNvSpPr>
          <p:nvPr userDrawn="1"/>
        </p:nvSpPr>
        <p:spPr bwMode="auto">
          <a:xfrm>
            <a:off x="457200" y="4681800"/>
            <a:ext cx="82296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202738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150876"/>
            <a:ext cx="8229600" cy="603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Presentation title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Freeform 5"/>
          <p:cNvSpPr>
            <a:spLocks/>
          </p:cNvSpPr>
          <p:nvPr userDrawn="1"/>
        </p:nvSpPr>
        <p:spPr bwMode="gray">
          <a:xfrm>
            <a:off x="457200" y="779860"/>
            <a:ext cx="8229600" cy="388858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822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150876"/>
            <a:ext cx="8229600" cy="603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Presentation title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Freeform 5"/>
          <p:cNvSpPr>
            <a:spLocks/>
          </p:cNvSpPr>
          <p:nvPr userDrawn="1"/>
        </p:nvSpPr>
        <p:spPr bwMode="gray">
          <a:xfrm>
            <a:off x="457200" y="780300"/>
            <a:ext cx="8229600" cy="388858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543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ogdan.dobrzeniecki\Desktop\IM_All\Obrazki_MG\14H04736_RM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769" y="840640"/>
            <a:ext cx="7713486" cy="3927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150876"/>
            <a:ext cx="8229600" cy="603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Presentation title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Right Triangle 1"/>
          <p:cNvSpPr/>
          <p:nvPr userDrawn="1"/>
        </p:nvSpPr>
        <p:spPr>
          <a:xfrm flipH="1">
            <a:off x="86264" y="3579958"/>
            <a:ext cx="8600532" cy="1231442"/>
          </a:xfrm>
          <a:prstGeom prst="rtTriangle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pl-PL" sz="1200" dirty="0">
              <a:solidFill>
                <a:srgbClr val="FFFFFF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8900" y="778203"/>
            <a:ext cx="8225549" cy="4042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7534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Presentation title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Line 11"/>
          <p:cNvSpPr>
            <a:spLocks noChangeShapeType="1"/>
          </p:cNvSpPr>
          <p:nvPr userDrawn="1"/>
        </p:nvSpPr>
        <p:spPr bwMode="auto">
          <a:xfrm>
            <a:off x="455613" y="4682729"/>
            <a:ext cx="82296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819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leg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1"/>
          <p:cNvSpPr>
            <a:spLocks noChangeShapeType="1"/>
          </p:cNvSpPr>
          <p:nvPr userDrawn="1"/>
        </p:nvSpPr>
        <p:spPr bwMode="auto">
          <a:xfrm>
            <a:off x="455613" y="4682729"/>
            <a:ext cx="82296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5612" y="539354"/>
            <a:ext cx="3506400" cy="3907547"/>
          </a:xfrm>
        </p:spPr>
        <p:txBody>
          <a:bodyPr/>
          <a:lstStyle>
            <a:lvl1pPr marL="0" indent="0" algn="l" defTabSz="995363" rtl="0" fontAlgn="base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SzPct val="100000"/>
              <a:buNone/>
              <a:defRPr lang="en-US" sz="120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9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76213" indent="-176213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9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80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8913" indent="-188913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800" kern="1200" noProof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28390100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8086401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32800" y="583200"/>
            <a:ext cx="5490000" cy="6453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32800" y="1314900"/>
            <a:ext cx="5490000" cy="7263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l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</a:p>
          <a:p>
            <a:pPr lvl="1"/>
            <a:endParaRPr lang="en-GB" dirty="0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black">
          <a:xfrm>
            <a:off x="2274495" y="4307329"/>
            <a:ext cx="983415" cy="5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Freeform 12"/>
          <p:cNvSpPr>
            <a:spLocks/>
          </p:cNvSpPr>
          <p:nvPr userDrawn="1"/>
        </p:nvSpPr>
        <p:spPr bwMode="gray">
          <a:xfrm>
            <a:off x="2276147" y="1804610"/>
            <a:ext cx="6867853" cy="1870622"/>
          </a:xfrm>
          <a:custGeom>
            <a:avLst/>
            <a:gdLst/>
            <a:ahLst/>
            <a:cxnLst>
              <a:cxn ang="0">
                <a:pos x="0" y="1852"/>
              </a:cxn>
              <a:cxn ang="0">
                <a:pos x="5081" y="0"/>
              </a:cxn>
              <a:cxn ang="0">
                <a:pos x="5081" y="968"/>
              </a:cxn>
              <a:cxn ang="0">
                <a:pos x="0" y="1852"/>
              </a:cxn>
            </a:cxnLst>
            <a:rect l="0" t="0" r="r" b="b"/>
            <a:pathLst>
              <a:path w="5081" h="1852">
                <a:moveTo>
                  <a:pt x="0" y="1852"/>
                </a:moveTo>
                <a:lnTo>
                  <a:pt x="5081" y="0"/>
                </a:lnTo>
                <a:lnTo>
                  <a:pt x="5081" y="968"/>
                </a:lnTo>
                <a:lnTo>
                  <a:pt x="0" y="1852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FFFFFF"/>
              </a:solidFill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black">
          <a:xfrm>
            <a:off x="-1" y="3309286"/>
            <a:ext cx="2284955" cy="1004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39125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FFFFFF"/>
                </a:solidFill>
              </a:rPr>
              <a:t>Presentation title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7497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FFFFFF"/>
                </a:solidFill>
              </a:rPr>
              <a:t>Presentation title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457200" y="783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457200" y="4681800"/>
            <a:ext cx="82296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698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, no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</a:t>
            </a:r>
            <a:endParaRPr lang="en-GB"/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457200" y="783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2" name="Line 11"/>
          <p:cNvSpPr>
            <a:spLocks noChangeShapeType="1"/>
          </p:cNvSpPr>
          <p:nvPr userDrawn="1"/>
        </p:nvSpPr>
        <p:spPr bwMode="auto">
          <a:xfrm>
            <a:off x="457200" y="46818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64287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, no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FFFFFF"/>
                </a:solidFill>
              </a:rPr>
              <a:t>Presentation title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457200" y="783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Line 11"/>
          <p:cNvSpPr>
            <a:spLocks noChangeShapeType="1"/>
          </p:cNvSpPr>
          <p:nvPr userDrawn="1"/>
        </p:nvSpPr>
        <p:spPr bwMode="auto">
          <a:xfrm>
            <a:off x="457200" y="4681800"/>
            <a:ext cx="82296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269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7001"/>
            <a:ext cx="4042800" cy="299622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200" y="1633500"/>
            <a:ext cx="4042800" cy="299622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FFFFFF"/>
                </a:solidFill>
              </a:rPr>
              <a:t>Presentation title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457200" y="783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200" y="1117800"/>
            <a:ext cx="4042800" cy="480600"/>
          </a:xfrm>
        </p:spPr>
        <p:txBody>
          <a:bodyPr anchor="b" anchorCtr="0"/>
          <a:lstStyle>
            <a:lvl1pPr>
              <a:buNone/>
              <a:defRPr b="1"/>
            </a:lvl1pPr>
          </a:lstStyle>
          <a:p>
            <a:pPr lvl="0"/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51200" y="1117800"/>
            <a:ext cx="4042800" cy="480600"/>
          </a:xfrm>
        </p:spPr>
        <p:txBody>
          <a:bodyPr anchor="b" anchorCtr="0"/>
          <a:lstStyle>
            <a:lvl1pPr>
              <a:buNone/>
              <a:defRPr b="1"/>
            </a:lvl1pPr>
          </a:lstStyle>
          <a:p>
            <a:pPr lvl="0"/>
            <a:endParaRPr lang="en-GB" dirty="0"/>
          </a:p>
        </p:txBody>
      </p:sp>
      <p:sp>
        <p:nvSpPr>
          <p:cNvPr id="9" name="Line 11"/>
          <p:cNvSpPr>
            <a:spLocks noChangeShapeType="1"/>
          </p:cNvSpPr>
          <p:nvPr userDrawn="1"/>
        </p:nvSpPr>
        <p:spPr bwMode="auto">
          <a:xfrm>
            <a:off x="457200" y="4681800"/>
            <a:ext cx="82296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526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Presentation title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5614" y="769144"/>
            <a:ext cx="8229600" cy="1232297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5000" b="1">
                <a:solidFill>
                  <a:schemeClr val="bg2"/>
                </a:solidFill>
                <a:latin typeface="+mj-lt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Line 11"/>
          <p:cNvSpPr>
            <a:spLocks noChangeShapeType="1"/>
          </p:cNvSpPr>
          <p:nvPr userDrawn="1"/>
        </p:nvSpPr>
        <p:spPr bwMode="auto">
          <a:xfrm>
            <a:off x="457200" y="4681800"/>
            <a:ext cx="82296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062032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150876"/>
            <a:ext cx="8229600" cy="603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Presentation title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Freeform 5"/>
          <p:cNvSpPr>
            <a:spLocks/>
          </p:cNvSpPr>
          <p:nvPr userDrawn="1"/>
        </p:nvSpPr>
        <p:spPr bwMode="gray">
          <a:xfrm>
            <a:off x="457200" y="779860"/>
            <a:ext cx="8229600" cy="388858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993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150876"/>
            <a:ext cx="8229600" cy="603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Presentation title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Freeform 5"/>
          <p:cNvSpPr>
            <a:spLocks/>
          </p:cNvSpPr>
          <p:nvPr userDrawn="1"/>
        </p:nvSpPr>
        <p:spPr bwMode="gray">
          <a:xfrm>
            <a:off x="457200" y="780300"/>
            <a:ext cx="8229600" cy="388858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163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ogdan.dobrzeniecki\Desktop\IM_All\Obrazki_MG\14H04736_RM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769" y="840640"/>
            <a:ext cx="7713486" cy="3927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150876"/>
            <a:ext cx="8229600" cy="603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Presentation title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Right Triangle 1"/>
          <p:cNvSpPr/>
          <p:nvPr userDrawn="1"/>
        </p:nvSpPr>
        <p:spPr>
          <a:xfrm flipH="1">
            <a:off x="86264" y="3579958"/>
            <a:ext cx="8600532" cy="1231442"/>
          </a:xfrm>
          <a:prstGeom prst="rtTriangle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pl-PL" sz="1200" dirty="0">
              <a:solidFill>
                <a:srgbClr val="FFFFFF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8900" y="778203"/>
            <a:ext cx="8225549" cy="4042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4173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Presentation title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Line 11"/>
          <p:cNvSpPr>
            <a:spLocks noChangeShapeType="1"/>
          </p:cNvSpPr>
          <p:nvPr userDrawn="1"/>
        </p:nvSpPr>
        <p:spPr bwMode="auto">
          <a:xfrm>
            <a:off x="455613" y="4682729"/>
            <a:ext cx="82296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996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leg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1"/>
          <p:cNvSpPr>
            <a:spLocks noChangeShapeType="1"/>
          </p:cNvSpPr>
          <p:nvPr userDrawn="1"/>
        </p:nvSpPr>
        <p:spPr bwMode="auto">
          <a:xfrm>
            <a:off x="455613" y="4682729"/>
            <a:ext cx="82296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5612" y="539354"/>
            <a:ext cx="3506400" cy="3907547"/>
          </a:xfrm>
        </p:spPr>
        <p:txBody>
          <a:bodyPr/>
          <a:lstStyle>
            <a:lvl1pPr marL="0" indent="0" algn="l" defTabSz="995363" rtl="0" fontAlgn="base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SzPct val="100000"/>
              <a:buNone/>
              <a:defRPr lang="en-US" sz="120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9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76213" indent="-176213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9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80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8913" indent="-188913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800" kern="1200" noProof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97195246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91295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7001"/>
            <a:ext cx="4042800" cy="299622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200" y="1633500"/>
            <a:ext cx="4042800" cy="299622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</a:t>
            </a:r>
            <a:endParaRPr lang="en-GB"/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457200" y="783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200" y="1117800"/>
            <a:ext cx="4042800" cy="480600"/>
          </a:xfrm>
        </p:spPr>
        <p:txBody>
          <a:bodyPr anchor="b" anchorCtr="0"/>
          <a:lstStyle>
            <a:lvl1pPr>
              <a:buNone/>
              <a:defRPr b="1"/>
            </a:lvl1pPr>
          </a:lstStyle>
          <a:p>
            <a:pPr lvl="0"/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51200" y="1117800"/>
            <a:ext cx="4042800" cy="480600"/>
          </a:xfrm>
        </p:spPr>
        <p:txBody>
          <a:bodyPr anchor="b" anchorCtr="0"/>
          <a:lstStyle>
            <a:lvl1pPr>
              <a:buNone/>
              <a:defRPr b="1"/>
            </a:lvl1pPr>
          </a:lstStyle>
          <a:p>
            <a:pPr lvl="0"/>
            <a:endParaRPr lang="en-GB" dirty="0"/>
          </a:p>
        </p:txBody>
      </p:sp>
      <p:sp>
        <p:nvSpPr>
          <p:cNvPr id="9" name="Line 11"/>
          <p:cNvSpPr>
            <a:spLocks noChangeShapeType="1"/>
          </p:cNvSpPr>
          <p:nvPr userDrawn="1"/>
        </p:nvSpPr>
        <p:spPr bwMode="auto">
          <a:xfrm>
            <a:off x="457200" y="46818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8792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5614" y="769144"/>
            <a:ext cx="8229600" cy="1232297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5000" b="1">
                <a:solidFill>
                  <a:schemeClr val="bg2"/>
                </a:solidFill>
                <a:latin typeface="+mj-lt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Line 11"/>
          <p:cNvSpPr>
            <a:spLocks noChangeShapeType="1"/>
          </p:cNvSpPr>
          <p:nvPr userDrawn="1"/>
        </p:nvSpPr>
        <p:spPr bwMode="auto">
          <a:xfrm>
            <a:off x="457200" y="46818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6250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150876"/>
            <a:ext cx="8229600" cy="603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Presentation title</a:t>
            </a:r>
            <a:endParaRPr lang="en-US" dirty="0"/>
          </a:p>
        </p:txBody>
      </p:sp>
      <p:sp>
        <p:nvSpPr>
          <p:cNvPr id="6" name="Freeform 5"/>
          <p:cNvSpPr>
            <a:spLocks/>
          </p:cNvSpPr>
          <p:nvPr userDrawn="1"/>
        </p:nvSpPr>
        <p:spPr bwMode="gray">
          <a:xfrm>
            <a:off x="457200" y="772201"/>
            <a:ext cx="8229600" cy="388858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832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</a:t>
            </a:r>
            <a:endParaRPr lang="en-GB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457200" y="783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457200" y="46818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150876"/>
            <a:ext cx="8229600" cy="603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Presentation title</a:t>
            </a:r>
            <a:endParaRPr lang="en-US" dirty="0"/>
          </a:p>
        </p:txBody>
      </p:sp>
      <p:sp>
        <p:nvSpPr>
          <p:cNvPr id="6" name="Freeform 5"/>
          <p:cNvSpPr>
            <a:spLocks/>
          </p:cNvSpPr>
          <p:nvPr userDrawn="1"/>
        </p:nvSpPr>
        <p:spPr bwMode="gray">
          <a:xfrm>
            <a:off x="457200" y="780300"/>
            <a:ext cx="8229600" cy="388858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0806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150876"/>
            <a:ext cx="8229600" cy="603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Presentation title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783000"/>
            <a:ext cx="8225549" cy="38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6694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Presentation title</a:t>
            </a:r>
            <a:endParaRPr lang="en-US" dirty="0"/>
          </a:p>
        </p:txBody>
      </p:sp>
      <p:sp>
        <p:nvSpPr>
          <p:cNvPr id="7" name="Line 11"/>
          <p:cNvSpPr>
            <a:spLocks noChangeShapeType="1"/>
          </p:cNvSpPr>
          <p:nvPr userDrawn="1"/>
        </p:nvSpPr>
        <p:spPr bwMode="auto">
          <a:xfrm>
            <a:off x="455613" y="4682729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126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leg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1"/>
          <p:cNvSpPr>
            <a:spLocks noChangeShapeType="1"/>
          </p:cNvSpPr>
          <p:nvPr userDrawn="1"/>
        </p:nvSpPr>
        <p:spPr bwMode="auto">
          <a:xfrm>
            <a:off x="455613" y="4682729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5612" y="539354"/>
            <a:ext cx="3506400" cy="3907547"/>
          </a:xfrm>
        </p:spPr>
        <p:txBody>
          <a:bodyPr/>
          <a:lstStyle>
            <a:lvl1pPr marL="0" indent="0" algn="l" defTabSz="995363" rtl="0" fontAlgn="base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SzPct val="100000"/>
              <a:buNone/>
              <a:defRPr lang="en-US" sz="120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9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76213" indent="-176213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9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80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8913" indent="-188913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800" kern="1200" noProof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193976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80372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32800" y="583200"/>
            <a:ext cx="5490000" cy="6453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32800" y="1314900"/>
            <a:ext cx="5490000" cy="7263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l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</a:p>
          <a:p>
            <a:pPr lvl="1"/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black">
          <a:xfrm>
            <a:off x="2272461" y="4307991"/>
            <a:ext cx="983415" cy="5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Freeform 7"/>
          <p:cNvSpPr>
            <a:spLocks/>
          </p:cNvSpPr>
          <p:nvPr userDrawn="1"/>
        </p:nvSpPr>
        <p:spPr bwMode="gray">
          <a:xfrm>
            <a:off x="2273498" y="1803889"/>
            <a:ext cx="6870502" cy="1871343"/>
          </a:xfrm>
          <a:custGeom>
            <a:avLst/>
            <a:gdLst/>
            <a:ahLst/>
            <a:cxnLst>
              <a:cxn ang="0">
                <a:pos x="0" y="1852"/>
              </a:cxn>
              <a:cxn ang="0">
                <a:pos x="5081" y="0"/>
              </a:cxn>
              <a:cxn ang="0">
                <a:pos x="5081" y="968"/>
              </a:cxn>
              <a:cxn ang="0">
                <a:pos x="0" y="1852"/>
              </a:cxn>
            </a:cxnLst>
            <a:rect l="0" t="0" r="r" b="b"/>
            <a:pathLst>
              <a:path w="5081" h="1852">
                <a:moveTo>
                  <a:pt x="0" y="1852"/>
                </a:moveTo>
                <a:lnTo>
                  <a:pt x="5081" y="0"/>
                </a:lnTo>
                <a:lnTo>
                  <a:pt x="5081" y="968"/>
                </a:lnTo>
                <a:lnTo>
                  <a:pt x="0" y="1852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" name="Picture 4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black">
          <a:xfrm>
            <a:off x="-762" y="3308724"/>
            <a:ext cx="2283067" cy="100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</a:t>
            </a:r>
            <a:endParaRPr lang="en-GB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457200" y="783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457200" y="4681800"/>
            <a:ext cx="82296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</a:t>
            </a:r>
            <a:endParaRPr lang="en-GB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457200" y="783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457200" y="4681800"/>
            <a:ext cx="82296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, no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</a:t>
            </a:r>
            <a:endParaRPr lang="en-GB"/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457200" y="783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2" name="Line 11"/>
          <p:cNvSpPr>
            <a:spLocks noChangeShapeType="1"/>
          </p:cNvSpPr>
          <p:nvPr userDrawn="1"/>
        </p:nvSpPr>
        <p:spPr bwMode="auto">
          <a:xfrm>
            <a:off x="457200" y="4681800"/>
            <a:ext cx="82296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7001"/>
            <a:ext cx="4042800" cy="299622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200" y="1633500"/>
            <a:ext cx="4042800" cy="299622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</a:t>
            </a:r>
            <a:endParaRPr lang="en-GB"/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457200" y="783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200" y="1117800"/>
            <a:ext cx="4042800" cy="480600"/>
          </a:xfrm>
        </p:spPr>
        <p:txBody>
          <a:bodyPr anchor="b" anchorCtr="0"/>
          <a:lstStyle>
            <a:lvl1pPr>
              <a:buNone/>
              <a:defRPr b="1"/>
            </a:lvl1pPr>
          </a:lstStyle>
          <a:p>
            <a:pPr lvl="0"/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51200" y="1117800"/>
            <a:ext cx="4042800" cy="480600"/>
          </a:xfrm>
        </p:spPr>
        <p:txBody>
          <a:bodyPr anchor="b" anchorCtr="0"/>
          <a:lstStyle>
            <a:lvl1pPr>
              <a:buNone/>
              <a:defRPr b="1"/>
            </a:lvl1pPr>
          </a:lstStyle>
          <a:p>
            <a:pPr lvl="0"/>
            <a:endParaRPr lang="en-GB" dirty="0"/>
          </a:p>
        </p:txBody>
      </p:sp>
      <p:sp>
        <p:nvSpPr>
          <p:cNvPr id="9" name="Line 11"/>
          <p:cNvSpPr>
            <a:spLocks noChangeShapeType="1"/>
          </p:cNvSpPr>
          <p:nvPr userDrawn="1"/>
        </p:nvSpPr>
        <p:spPr bwMode="auto">
          <a:xfrm>
            <a:off x="457200" y="4681800"/>
            <a:ext cx="82296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</a:t>
            </a:r>
            <a:endParaRPr lang="en-GB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457200" y="783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457200" y="46818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5614" y="769144"/>
            <a:ext cx="8229600" cy="1232297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5000" b="1">
                <a:solidFill>
                  <a:schemeClr val="bg2"/>
                </a:solidFill>
                <a:latin typeface="+mj-lt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Line 11"/>
          <p:cNvSpPr>
            <a:spLocks noChangeShapeType="1"/>
          </p:cNvSpPr>
          <p:nvPr userDrawn="1"/>
        </p:nvSpPr>
        <p:spPr bwMode="auto">
          <a:xfrm>
            <a:off x="457200" y="4681800"/>
            <a:ext cx="82296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0112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150876"/>
            <a:ext cx="8229600" cy="603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Presentation title</a:t>
            </a:r>
            <a:endParaRPr lang="en-US" dirty="0"/>
          </a:p>
        </p:txBody>
      </p:sp>
      <p:sp>
        <p:nvSpPr>
          <p:cNvPr id="6" name="Freeform 5"/>
          <p:cNvSpPr>
            <a:spLocks/>
          </p:cNvSpPr>
          <p:nvPr userDrawn="1"/>
        </p:nvSpPr>
        <p:spPr bwMode="gray">
          <a:xfrm>
            <a:off x="457200" y="779860"/>
            <a:ext cx="8229600" cy="388858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99408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150876"/>
            <a:ext cx="8229600" cy="603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Presentation title</a:t>
            </a:r>
            <a:endParaRPr lang="en-US" dirty="0"/>
          </a:p>
        </p:txBody>
      </p:sp>
      <p:sp>
        <p:nvSpPr>
          <p:cNvPr id="6" name="Freeform 5"/>
          <p:cNvSpPr>
            <a:spLocks/>
          </p:cNvSpPr>
          <p:nvPr userDrawn="1"/>
        </p:nvSpPr>
        <p:spPr bwMode="gray">
          <a:xfrm>
            <a:off x="457200" y="780300"/>
            <a:ext cx="8229600" cy="388858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8647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150876"/>
            <a:ext cx="8229600" cy="603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Presentation title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783000"/>
            <a:ext cx="8225549" cy="38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95521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Presentation title</a:t>
            </a:r>
            <a:endParaRPr lang="en-US" dirty="0"/>
          </a:p>
        </p:txBody>
      </p:sp>
      <p:sp>
        <p:nvSpPr>
          <p:cNvPr id="7" name="Line 11"/>
          <p:cNvSpPr>
            <a:spLocks noChangeShapeType="1"/>
          </p:cNvSpPr>
          <p:nvPr userDrawn="1"/>
        </p:nvSpPr>
        <p:spPr bwMode="auto">
          <a:xfrm>
            <a:off x="455613" y="4682729"/>
            <a:ext cx="82296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680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leg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1"/>
          <p:cNvSpPr>
            <a:spLocks noChangeShapeType="1"/>
          </p:cNvSpPr>
          <p:nvPr userDrawn="1"/>
        </p:nvSpPr>
        <p:spPr bwMode="auto">
          <a:xfrm>
            <a:off x="455613" y="4682729"/>
            <a:ext cx="82296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5612" y="539354"/>
            <a:ext cx="3506400" cy="3907547"/>
          </a:xfrm>
        </p:spPr>
        <p:txBody>
          <a:bodyPr/>
          <a:lstStyle>
            <a:lvl1pPr marL="0" indent="0" algn="l" defTabSz="995363" rtl="0" fontAlgn="base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SzPct val="100000"/>
              <a:buNone/>
              <a:defRPr lang="en-US" sz="120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9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76213" indent="-176213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9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80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8913" indent="-188913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800" kern="1200" noProof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900077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6718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32800" y="583200"/>
            <a:ext cx="5490000" cy="6453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32800" y="1314900"/>
            <a:ext cx="5490000" cy="7263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l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</a:p>
          <a:p>
            <a:pPr lvl="1"/>
            <a:endParaRPr lang="en-GB" dirty="0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black">
          <a:xfrm>
            <a:off x="2274495" y="4307329"/>
            <a:ext cx="983415" cy="5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Freeform 12"/>
          <p:cNvSpPr>
            <a:spLocks/>
          </p:cNvSpPr>
          <p:nvPr userDrawn="1"/>
        </p:nvSpPr>
        <p:spPr bwMode="gray">
          <a:xfrm>
            <a:off x="2276147" y="1804610"/>
            <a:ext cx="6867853" cy="1870622"/>
          </a:xfrm>
          <a:custGeom>
            <a:avLst/>
            <a:gdLst/>
            <a:ahLst/>
            <a:cxnLst>
              <a:cxn ang="0">
                <a:pos x="0" y="1852"/>
              </a:cxn>
              <a:cxn ang="0">
                <a:pos x="5081" y="0"/>
              </a:cxn>
              <a:cxn ang="0">
                <a:pos x="5081" y="968"/>
              </a:cxn>
              <a:cxn ang="0">
                <a:pos x="0" y="1852"/>
              </a:cxn>
            </a:cxnLst>
            <a:rect l="0" t="0" r="r" b="b"/>
            <a:pathLst>
              <a:path w="5081" h="1852">
                <a:moveTo>
                  <a:pt x="0" y="1852"/>
                </a:moveTo>
                <a:lnTo>
                  <a:pt x="5081" y="0"/>
                </a:lnTo>
                <a:lnTo>
                  <a:pt x="5081" y="968"/>
                </a:lnTo>
                <a:lnTo>
                  <a:pt x="0" y="1852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4" name="Picture 4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black">
          <a:xfrm>
            <a:off x="-1" y="3309286"/>
            <a:ext cx="2284955" cy="1004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</a:t>
            </a:r>
            <a:endParaRPr lang="en-GB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457200" y="783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457200" y="4681800"/>
            <a:ext cx="82296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, no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88400" y="4742260"/>
            <a:ext cx="3434400" cy="151200"/>
          </a:xfrm>
        </p:spPr>
        <p:txBody>
          <a:bodyPr/>
          <a:lstStyle/>
          <a:p>
            <a:r>
              <a:rPr lang="en-GB" smtClean="0"/>
              <a:t>Presentation title</a:t>
            </a:r>
            <a:endParaRPr lang="en-GB" dirty="0"/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457200" y="783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2" name="Line 11"/>
          <p:cNvSpPr>
            <a:spLocks noChangeShapeType="1"/>
          </p:cNvSpPr>
          <p:nvPr userDrawn="1"/>
        </p:nvSpPr>
        <p:spPr bwMode="auto">
          <a:xfrm>
            <a:off x="457200" y="46818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, no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</a:t>
            </a:r>
            <a:endParaRPr lang="en-GB"/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457200" y="783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2" name="Line 11"/>
          <p:cNvSpPr>
            <a:spLocks noChangeShapeType="1"/>
          </p:cNvSpPr>
          <p:nvPr userDrawn="1"/>
        </p:nvSpPr>
        <p:spPr bwMode="auto">
          <a:xfrm>
            <a:off x="457200" y="4681800"/>
            <a:ext cx="82296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7001"/>
            <a:ext cx="4042800" cy="299622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200" y="1633500"/>
            <a:ext cx="4042800" cy="299622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</a:t>
            </a:r>
            <a:endParaRPr lang="en-GB"/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457200" y="783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200" y="1117800"/>
            <a:ext cx="4042800" cy="480600"/>
          </a:xfrm>
        </p:spPr>
        <p:txBody>
          <a:bodyPr anchor="b" anchorCtr="0"/>
          <a:lstStyle>
            <a:lvl1pPr>
              <a:buNone/>
              <a:defRPr b="1"/>
            </a:lvl1pPr>
          </a:lstStyle>
          <a:p>
            <a:pPr lvl="0"/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51200" y="1117800"/>
            <a:ext cx="4042800" cy="480600"/>
          </a:xfrm>
        </p:spPr>
        <p:txBody>
          <a:bodyPr anchor="b" anchorCtr="0"/>
          <a:lstStyle>
            <a:lvl1pPr>
              <a:buNone/>
              <a:defRPr b="1"/>
            </a:lvl1pPr>
          </a:lstStyle>
          <a:p>
            <a:pPr lvl="0"/>
            <a:endParaRPr lang="en-GB" dirty="0"/>
          </a:p>
        </p:txBody>
      </p:sp>
      <p:sp>
        <p:nvSpPr>
          <p:cNvPr id="9" name="Line 11"/>
          <p:cNvSpPr>
            <a:spLocks noChangeShapeType="1"/>
          </p:cNvSpPr>
          <p:nvPr userDrawn="1"/>
        </p:nvSpPr>
        <p:spPr bwMode="auto">
          <a:xfrm>
            <a:off x="457200" y="4681800"/>
            <a:ext cx="82296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5614" y="769144"/>
            <a:ext cx="8229600" cy="1232297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5000" b="1">
                <a:solidFill>
                  <a:schemeClr val="bg2"/>
                </a:solidFill>
                <a:latin typeface="+mj-lt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Line 11"/>
          <p:cNvSpPr>
            <a:spLocks noChangeShapeType="1"/>
          </p:cNvSpPr>
          <p:nvPr userDrawn="1"/>
        </p:nvSpPr>
        <p:spPr bwMode="auto">
          <a:xfrm>
            <a:off x="457200" y="4681800"/>
            <a:ext cx="82296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011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150876"/>
            <a:ext cx="8229600" cy="603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Presentation title</a:t>
            </a:r>
            <a:endParaRPr lang="en-US" dirty="0"/>
          </a:p>
        </p:txBody>
      </p:sp>
      <p:sp>
        <p:nvSpPr>
          <p:cNvPr id="6" name="Freeform 5"/>
          <p:cNvSpPr>
            <a:spLocks/>
          </p:cNvSpPr>
          <p:nvPr userDrawn="1"/>
        </p:nvSpPr>
        <p:spPr bwMode="gray">
          <a:xfrm>
            <a:off x="457200" y="779860"/>
            <a:ext cx="8229600" cy="388858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9940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150876"/>
            <a:ext cx="8229600" cy="603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Presentation title</a:t>
            </a:r>
            <a:endParaRPr lang="en-US" dirty="0"/>
          </a:p>
        </p:txBody>
      </p:sp>
      <p:sp>
        <p:nvSpPr>
          <p:cNvPr id="6" name="Freeform 5"/>
          <p:cNvSpPr>
            <a:spLocks/>
          </p:cNvSpPr>
          <p:nvPr userDrawn="1"/>
        </p:nvSpPr>
        <p:spPr bwMode="gray">
          <a:xfrm>
            <a:off x="457200" y="780300"/>
            <a:ext cx="8229600" cy="388858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8647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ogdan.dobrzeniecki\Desktop\IM_All\Obrazki_MG\14H04736_RM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769" y="840640"/>
            <a:ext cx="7713486" cy="3927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150876"/>
            <a:ext cx="8229600" cy="603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Presentation title</a:t>
            </a:r>
            <a:endParaRPr lang="en-US" dirty="0"/>
          </a:p>
        </p:txBody>
      </p:sp>
      <p:sp>
        <p:nvSpPr>
          <p:cNvPr id="2" name="Right Triangle 1"/>
          <p:cNvSpPr/>
          <p:nvPr userDrawn="1"/>
        </p:nvSpPr>
        <p:spPr>
          <a:xfrm flipH="1">
            <a:off x="86264" y="3579958"/>
            <a:ext cx="8600532" cy="1231442"/>
          </a:xfrm>
          <a:prstGeom prst="rtTriangle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pl-PL" sz="1200" dirty="0">
              <a:solidFill>
                <a:schemeClr val="tx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8900" y="778203"/>
            <a:ext cx="8225549" cy="4042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95521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Presentation title</a:t>
            </a:r>
            <a:endParaRPr lang="en-US" dirty="0"/>
          </a:p>
        </p:txBody>
      </p:sp>
      <p:sp>
        <p:nvSpPr>
          <p:cNvPr id="7" name="Line 11"/>
          <p:cNvSpPr>
            <a:spLocks noChangeShapeType="1"/>
          </p:cNvSpPr>
          <p:nvPr userDrawn="1"/>
        </p:nvSpPr>
        <p:spPr bwMode="auto">
          <a:xfrm>
            <a:off x="455613" y="4682729"/>
            <a:ext cx="82296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680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leg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1"/>
          <p:cNvSpPr>
            <a:spLocks noChangeShapeType="1"/>
          </p:cNvSpPr>
          <p:nvPr userDrawn="1"/>
        </p:nvSpPr>
        <p:spPr bwMode="auto">
          <a:xfrm>
            <a:off x="455613" y="4682729"/>
            <a:ext cx="82296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5612" y="539354"/>
            <a:ext cx="3506400" cy="3907547"/>
          </a:xfrm>
        </p:spPr>
        <p:txBody>
          <a:bodyPr/>
          <a:lstStyle>
            <a:lvl1pPr marL="0" indent="0" algn="l" defTabSz="995363" rtl="0" fontAlgn="base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SzPct val="100000"/>
              <a:buNone/>
              <a:defRPr lang="en-US" sz="120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9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76213" indent="-176213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9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80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8913" indent="-188913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800" kern="1200" noProof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9000777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6718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32800" y="583200"/>
            <a:ext cx="5490000" cy="6453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32800" y="1314900"/>
            <a:ext cx="5490000" cy="7263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l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</a:p>
          <a:p>
            <a:pPr lvl="1"/>
            <a:endParaRPr lang="en-GB" dirty="0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black">
          <a:xfrm>
            <a:off x="2274495" y="4307329"/>
            <a:ext cx="983415" cy="5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Freeform 12"/>
          <p:cNvSpPr>
            <a:spLocks/>
          </p:cNvSpPr>
          <p:nvPr userDrawn="1"/>
        </p:nvSpPr>
        <p:spPr bwMode="gray">
          <a:xfrm>
            <a:off x="2276147" y="1804610"/>
            <a:ext cx="6867853" cy="1870622"/>
          </a:xfrm>
          <a:custGeom>
            <a:avLst/>
            <a:gdLst/>
            <a:ahLst/>
            <a:cxnLst>
              <a:cxn ang="0">
                <a:pos x="0" y="1852"/>
              </a:cxn>
              <a:cxn ang="0">
                <a:pos x="5081" y="0"/>
              </a:cxn>
              <a:cxn ang="0">
                <a:pos x="5081" y="968"/>
              </a:cxn>
              <a:cxn ang="0">
                <a:pos x="0" y="1852"/>
              </a:cxn>
            </a:cxnLst>
            <a:rect l="0" t="0" r="r" b="b"/>
            <a:pathLst>
              <a:path w="5081" h="1852">
                <a:moveTo>
                  <a:pt x="0" y="1852"/>
                </a:moveTo>
                <a:lnTo>
                  <a:pt x="5081" y="0"/>
                </a:lnTo>
                <a:lnTo>
                  <a:pt x="5081" y="968"/>
                </a:lnTo>
                <a:lnTo>
                  <a:pt x="0" y="1852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FFFFFF"/>
              </a:solidFill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black">
          <a:xfrm>
            <a:off x="-1" y="3309286"/>
            <a:ext cx="2284955" cy="1004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21412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7001"/>
            <a:ext cx="4042800" cy="299622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200" y="1633500"/>
            <a:ext cx="4042800" cy="299622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</a:t>
            </a:r>
            <a:endParaRPr lang="en-GB"/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457200" y="783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200" y="1117800"/>
            <a:ext cx="4042800" cy="480600"/>
          </a:xfrm>
        </p:spPr>
        <p:txBody>
          <a:bodyPr anchor="b" anchorCtr="0"/>
          <a:lstStyle>
            <a:lvl1pPr>
              <a:buNone/>
              <a:defRPr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51200" y="1117800"/>
            <a:ext cx="4042800" cy="480600"/>
          </a:xfrm>
        </p:spPr>
        <p:txBody>
          <a:bodyPr anchor="b" anchorCtr="0"/>
          <a:lstStyle>
            <a:lvl1pPr>
              <a:buNone/>
              <a:defRPr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Line 11"/>
          <p:cNvSpPr>
            <a:spLocks noChangeShapeType="1"/>
          </p:cNvSpPr>
          <p:nvPr userDrawn="1"/>
        </p:nvSpPr>
        <p:spPr bwMode="auto">
          <a:xfrm>
            <a:off x="457200" y="46818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FFFFFF"/>
                </a:solidFill>
              </a:rPr>
              <a:t>Presentation title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457200" y="4681800"/>
            <a:ext cx="82296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67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FFFFFF"/>
                </a:solidFill>
              </a:rPr>
              <a:t>Presentation title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457200" y="783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457200" y="4681800"/>
            <a:ext cx="82296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109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, no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FFFFFF"/>
                </a:solidFill>
              </a:rPr>
              <a:t>Presentation title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457200" y="783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Line 11"/>
          <p:cNvSpPr>
            <a:spLocks noChangeShapeType="1"/>
          </p:cNvSpPr>
          <p:nvPr userDrawn="1"/>
        </p:nvSpPr>
        <p:spPr bwMode="auto">
          <a:xfrm>
            <a:off x="457200" y="4681800"/>
            <a:ext cx="82296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751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7001"/>
            <a:ext cx="4042800" cy="299622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200" y="1633500"/>
            <a:ext cx="4042800" cy="299622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FFFFFF"/>
                </a:solidFill>
              </a:rPr>
              <a:t>Presentation title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457200" y="783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200" y="1117800"/>
            <a:ext cx="4042800" cy="480600"/>
          </a:xfrm>
        </p:spPr>
        <p:txBody>
          <a:bodyPr anchor="b" anchorCtr="0"/>
          <a:lstStyle>
            <a:lvl1pPr>
              <a:buNone/>
              <a:defRPr b="1"/>
            </a:lvl1pPr>
          </a:lstStyle>
          <a:p>
            <a:pPr lvl="0"/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51200" y="1117800"/>
            <a:ext cx="4042800" cy="480600"/>
          </a:xfrm>
        </p:spPr>
        <p:txBody>
          <a:bodyPr anchor="b" anchorCtr="0"/>
          <a:lstStyle>
            <a:lvl1pPr>
              <a:buNone/>
              <a:defRPr b="1"/>
            </a:lvl1pPr>
          </a:lstStyle>
          <a:p>
            <a:pPr lvl="0"/>
            <a:endParaRPr lang="en-GB" dirty="0"/>
          </a:p>
        </p:txBody>
      </p:sp>
      <p:sp>
        <p:nvSpPr>
          <p:cNvPr id="9" name="Line 11"/>
          <p:cNvSpPr>
            <a:spLocks noChangeShapeType="1"/>
          </p:cNvSpPr>
          <p:nvPr userDrawn="1"/>
        </p:nvSpPr>
        <p:spPr bwMode="auto">
          <a:xfrm>
            <a:off x="457200" y="4681800"/>
            <a:ext cx="82296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08905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Presentation title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5614" y="769144"/>
            <a:ext cx="8229600" cy="1232297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5000" b="1">
                <a:solidFill>
                  <a:schemeClr val="bg2"/>
                </a:solidFill>
                <a:latin typeface="+mj-lt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Line 11"/>
          <p:cNvSpPr>
            <a:spLocks noChangeShapeType="1"/>
          </p:cNvSpPr>
          <p:nvPr userDrawn="1"/>
        </p:nvSpPr>
        <p:spPr bwMode="auto">
          <a:xfrm>
            <a:off x="457200" y="4681800"/>
            <a:ext cx="82296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05162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150876"/>
            <a:ext cx="8229600" cy="603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Presentation title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Freeform 5"/>
          <p:cNvSpPr>
            <a:spLocks/>
          </p:cNvSpPr>
          <p:nvPr userDrawn="1"/>
        </p:nvSpPr>
        <p:spPr bwMode="gray">
          <a:xfrm>
            <a:off x="457200" y="779860"/>
            <a:ext cx="8229600" cy="388858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3213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150876"/>
            <a:ext cx="8229600" cy="603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Presentation title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Freeform 5"/>
          <p:cNvSpPr>
            <a:spLocks/>
          </p:cNvSpPr>
          <p:nvPr userDrawn="1"/>
        </p:nvSpPr>
        <p:spPr bwMode="gray">
          <a:xfrm>
            <a:off x="457200" y="780300"/>
            <a:ext cx="8229600" cy="388858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189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ogdan.dobrzeniecki\Desktop\IM_All\Obrazki_MG\14H04736_RM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769" y="840640"/>
            <a:ext cx="7713486" cy="3927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150876"/>
            <a:ext cx="8229600" cy="603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Presentation title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Right Triangle 1"/>
          <p:cNvSpPr/>
          <p:nvPr userDrawn="1"/>
        </p:nvSpPr>
        <p:spPr>
          <a:xfrm flipH="1">
            <a:off x="86264" y="3579958"/>
            <a:ext cx="8600532" cy="1187839"/>
          </a:xfrm>
          <a:prstGeom prst="rtTriangle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pl-PL" sz="1200" dirty="0">
              <a:solidFill>
                <a:srgbClr val="FFFFFF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8900" y="768678"/>
            <a:ext cx="8225549" cy="4042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48060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Presentation title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Line 11"/>
          <p:cNvSpPr>
            <a:spLocks noChangeShapeType="1"/>
          </p:cNvSpPr>
          <p:nvPr userDrawn="1"/>
        </p:nvSpPr>
        <p:spPr bwMode="auto">
          <a:xfrm>
            <a:off x="455613" y="4682729"/>
            <a:ext cx="82296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683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leg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1"/>
          <p:cNvSpPr>
            <a:spLocks noChangeShapeType="1"/>
          </p:cNvSpPr>
          <p:nvPr userDrawn="1"/>
        </p:nvSpPr>
        <p:spPr bwMode="auto">
          <a:xfrm>
            <a:off x="455613" y="4682729"/>
            <a:ext cx="82296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5612" y="539354"/>
            <a:ext cx="3506400" cy="3907547"/>
          </a:xfrm>
        </p:spPr>
        <p:txBody>
          <a:bodyPr/>
          <a:lstStyle>
            <a:lvl1pPr marL="0" indent="0" algn="l" defTabSz="995363" rtl="0" fontAlgn="base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SzPct val="100000"/>
              <a:buNone/>
              <a:defRPr lang="en-US" sz="120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9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76213" indent="-176213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9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80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8913" indent="-188913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800" kern="1200" noProof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45024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5614" y="769144"/>
            <a:ext cx="8229600" cy="1232297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5000" b="1">
                <a:solidFill>
                  <a:schemeClr val="bg2"/>
                </a:solidFill>
                <a:latin typeface="+mj-lt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Line 11"/>
          <p:cNvSpPr>
            <a:spLocks noChangeShapeType="1"/>
          </p:cNvSpPr>
          <p:nvPr userDrawn="1"/>
        </p:nvSpPr>
        <p:spPr bwMode="auto">
          <a:xfrm>
            <a:off x="457200" y="46818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01120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287291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32800" y="583200"/>
            <a:ext cx="5490000" cy="6453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32800" y="1314900"/>
            <a:ext cx="5490000" cy="7263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l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</a:p>
          <a:p>
            <a:pPr lvl="1"/>
            <a:endParaRPr lang="en-GB" dirty="0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black">
          <a:xfrm>
            <a:off x="2274495" y="4307329"/>
            <a:ext cx="983415" cy="5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Freeform 12"/>
          <p:cNvSpPr>
            <a:spLocks/>
          </p:cNvSpPr>
          <p:nvPr userDrawn="1"/>
        </p:nvSpPr>
        <p:spPr bwMode="gray">
          <a:xfrm>
            <a:off x="2276147" y="1804610"/>
            <a:ext cx="6867853" cy="1870622"/>
          </a:xfrm>
          <a:custGeom>
            <a:avLst/>
            <a:gdLst/>
            <a:ahLst/>
            <a:cxnLst>
              <a:cxn ang="0">
                <a:pos x="0" y="1852"/>
              </a:cxn>
              <a:cxn ang="0">
                <a:pos x="5081" y="0"/>
              </a:cxn>
              <a:cxn ang="0">
                <a:pos x="5081" y="968"/>
              </a:cxn>
              <a:cxn ang="0">
                <a:pos x="0" y="1852"/>
              </a:cxn>
            </a:cxnLst>
            <a:rect l="0" t="0" r="r" b="b"/>
            <a:pathLst>
              <a:path w="5081" h="1852">
                <a:moveTo>
                  <a:pt x="0" y="1852"/>
                </a:moveTo>
                <a:lnTo>
                  <a:pt x="5081" y="0"/>
                </a:lnTo>
                <a:lnTo>
                  <a:pt x="5081" y="968"/>
                </a:lnTo>
                <a:lnTo>
                  <a:pt x="0" y="1852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FFFFFF"/>
              </a:solidFill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black">
          <a:xfrm>
            <a:off x="-1" y="3309286"/>
            <a:ext cx="2284955" cy="1004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66943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FFFFFF"/>
                </a:solidFill>
              </a:rPr>
              <a:t>Presentation title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795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FFFFFF"/>
                </a:solidFill>
              </a:rPr>
              <a:t>Presentation title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457200" y="783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457200" y="4681800"/>
            <a:ext cx="82296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046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, no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FFFFFF"/>
                </a:solidFill>
              </a:rPr>
              <a:t>Presentation title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457200" y="783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Line 11"/>
          <p:cNvSpPr>
            <a:spLocks noChangeShapeType="1"/>
          </p:cNvSpPr>
          <p:nvPr userDrawn="1"/>
        </p:nvSpPr>
        <p:spPr bwMode="auto">
          <a:xfrm>
            <a:off x="457200" y="4681800"/>
            <a:ext cx="82296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492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7001"/>
            <a:ext cx="4042800" cy="299622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200" y="1633500"/>
            <a:ext cx="4042800" cy="299622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FFFFFF"/>
                </a:solidFill>
              </a:rPr>
              <a:t>Presentation title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457200" y="783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200" y="1117800"/>
            <a:ext cx="4042800" cy="480600"/>
          </a:xfrm>
        </p:spPr>
        <p:txBody>
          <a:bodyPr anchor="b" anchorCtr="0"/>
          <a:lstStyle>
            <a:lvl1pPr>
              <a:buNone/>
              <a:defRPr b="1"/>
            </a:lvl1pPr>
          </a:lstStyle>
          <a:p>
            <a:pPr lvl="0"/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51200" y="1117800"/>
            <a:ext cx="4042800" cy="480600"/>
          </a:xfrm>
        </p:spPr>
        <p:txBody>
          <a:bodyPr anchor="b" anchorCtr="0"/>
          <a:lstStyle>
            <a:lvl1pPr>
              <a:buNone/>
              <a:defRPr b="1"/>
            </a:lvl1pPr>
          </a:lstStyle>
          <a:p>
            <a:pPr lvl="0"/>
            <a:endParaRPr lang="en-GB" dirty="0"/>
          </a:p>
        </p:txBody>
      </p:sp>
      <p:sp>
        <p:nvSpPr>
          <p:cNvPr id="9" name="Line 11"/>
          <p:cNvSpPr>
            <a:spLocks noChangeShapeType="1"/>
          </p:cNvSpPr>
          <p:nvPr userDrawn="1"/>
        </p:nvSpPr>
        <p:spPr bwMode="auto">
          <a:xfrm>
            <a:off x="457200" y="4681800"/>
            <a:ext cx="82296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30125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Presentation title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5614" y="769144"/>
            <a:ext cx="8229600" cy="1232297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5000" b="1">
                <a:solidFill>
                  <a:schemeClr val="bg2"/>
                </a:solidFill>
                <a:latin typeface="+mj-lt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Line 11"/>
          <p:cNvSpPr>
            <a:spLocks noChangeShapeType="1"/>
          </p:cNvSpPr>
          <p:nvPr userDrawn="1"/>
        </p:nvSpPr>
        <p:spPr bwMode="auto">
          <a:xfrm>
            <a:off x="457200" y="4681800"/>
            <a:ext cx="82296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41724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150876"/>
            <a:ext cx="8229600" cy="603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Presentation title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Freeform 5"/>
          <p:cNvSpPr>
            <a:spLocks/>
          </p:cNvSpPr>
          <p:nvPr userDrawn="1"/>
        </p:nvSpPr>
        <p:spPr bwMode="gray">
          <a:xfrm>
            <a:off x="457200" y="779860"/>
            <a:ext cx="8229600" cy="388858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619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150876"/>
            <a:ext cx="8229600" cy="603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Presentation title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Freeform 5"/>
          <p:cNvSpPr>
            <a:spLocks/>
          </p:cNvSpPr>
          <p:nvPr userDrawn="1"/>
        </p:nvSpPr>
        <p:spPr bwMode="gray">
          <a:xfrm>
            <a:off x="457200" y="780300"/>
            <a:ext cx="8229600" cy="388858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686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ogdan.dobrzeniecki\Desktop\IM_All\Obrazki_MG\14H04736_RM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769" y="840640"/>
            <a:ext cx="7713486" cy="3927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150876"/>
            <a:ext cx="8229600" cy="603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Presentation title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Right Triangle 1"/>
          <p:cNvSpPr/>
          <p:nvPr userDrawn="1"/>
        </p:nvSpPr>
        <p:spPr>
          <a:xfrm flipH="1">
            <a:off x="86264" y="3579958"/>
            <a:ext cx="8600532" cy="1187839"/>
          </a:xfrm>
          <a:prstGeom prst="rtTriangle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pl-PL" sz="1200" dirty="0">
              <a:solidFill>
                <a:srgbClr val="FFFFFF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8900" y="768678"/>
            <a:ext cx="8225549" cy="4042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72957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150876"/>
            <a:ext cx="8229600" cy="603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Presentation title</a:t>
            </a:r>
            <a:endParaRPr lang="en-US" dirty="0"/>
          </a:p>
        </p:txBody>
      </p:sp>
      <p:sp>
        <p:nvSpPr>
          <p:cNvPr id="3077" name="Freeform 5"/>
          <p:cNvSpPr>
            <a:spLocks/>
          </p:cNvSpPr>
          <p:nvPr userDrawn="1"/>
        </p:nvSpPr>
        <p:spPr bwMode="gray">
          <a:xfrm>
            <a:off x="457200" y="779860"/>
            <a:ext cx="8229600" cy="388858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994089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Presentation title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Line 11"/>
          <p:cNvSpPr>
            <a:spLocks noChangeShapeType="1"/>
          </p:cNvSpPr>
          <p:nvPr userDrawn="1"/>
        </p:nvSpPr>
        <p:spPr bwMode="auto">
          <a:xfrm>
            <a:off x="455613" y="4682729"/>
            <a:ext cx="82296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906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leg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1"/>
          <p:cNvSpPr>
            <a:spLocks noChangeShapeType="1"/>
          </p:cNvSpPr>
          <p:nvPr userDrawn="1"/>
        </p:nvSpPr>
        <p:spPr bwMode="auto">
          <a:xfrm>
            <a:off x="455613" y="4682729"/>
            <a:ext cx="82296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5612" y="539354"/>
            <a:ext cx="3506400" cy="3907547"/>
          </a:xfrm>
        </p:spPr>
        <p:txBody>
          <a:bodyPr/>
          <a:lstStyle>
            <a:lvl1pPr marL="0" indent="0" algn="l" defTabSz="995363" rtl="0" fontAlgn="base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SzPct val="100000"/>
              <a:buNone/>
              <a:defRPr lang="en-US" sz="120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9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76213" indent="-176213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9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80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8913" indent="-188913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800" kern="1200" noProof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500283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843965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32800" y="583200"/>
            <a:ext cx="5490000" cy="6453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32800" y="1314900"/>
            <a:ext cx="5490000" cy="7263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l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</a:p>
          <a:p>
            <a:pPr lvl="1"/>
            <a:endParaRPr lang="en-GB" dirty="0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black">
          <a:xfrm>
            <a:off x="2274495" y="4307329"/>
            <a:ext cx="983415" cy="5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Freeform 12"/>
          <p:cNvSpPr>
            <a:spLocks/>
          </p:cNvSpPr>
          <p:nvPr userDrawn="1"/>
        </p:nvSpPr>
        <p:spPr bwMode="gray">
          <a:xfrm>
            <a:off x="2276147" y="1804610"/>
            <a:ext cx="6867853" cy="1870622"/>
          </a:xfrm>
          <a:custGeom>
            <a:avLst/>
            <a:gdLst/>
            <a:ahLst/>
            <a:cxnLst>
              <a:cxn ang="0">
                <a:pos x="0" y="1852"/>
              </a:cxn>
              <a:cxn ang="0">
                <a:pos x="5081" y="0"/>
              </a:cxn>
              <a:cxn ang="0">
                <a:pos x="5081" y="968"/>
              </a:cxn>
              <a:cxn ang="0">
                <a:pos x="0" y="1852"/>
              </a:cxn>
            </a:cxnLst>
            <a:rect l="0" t="0" r="r" b="b"/>
            <a:pathLst>
              <a:path w="5081" h="1852">
                <a:moveTo>
                  <a:pt x="0" y="1852"/>
                </a:moveTo>
                <a:lnTo>
                  <a:pt x="5081" y="0"/>
                </a:lnTo>
                <a:lnTo>
                  <a:pt x="5081" y="968"/>
                </a:lnTo>
                <a:lnTo>
                  <a:pt x="0" y="1852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FFFFFF"/>
              </a:solidFill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black">
          <a:xfrm>
            <a:off x="-1" y="3309286"/>
            <a:ext cx="2284955" cy="1004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66943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FFFFFF"/>
                </a:solidFill>
              </a:rPr>
              <a:t>Presentation title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795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FFFFFF"/>
                </a:solidFill>
              </a:rPr>
              <a:t>Presentation title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457200" y="783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457200" y="4681800"/>
            <a:ext cx="82296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046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, no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FFFFFF"/>
                </a:solidFill>
              </a:rPr>
              <a:t>Presentation title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457200" y="783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Line 11"/>
          <p:cNvSpPr>
            <a:spLocks noChangeShapeType="1"/>
          </p:cNvSpPr>
          <p:nvPr userDrawn="1"/>
        </p:nvSpPr>
        <p:spPr bwMode="auto">
          <a:xfrm>
            <a:off x="457200" y="4681800"/>
            <a:ext cx="82296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492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7001"/>
            <a:ext cx="4042800" cy="299622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200" y="1633500"/>
            <a:ext cx="4042800" cy="299622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FFFFFF"/>
                </a:solidFill>
              </a:rPr>
              <a:t>Presentation title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457200" y="783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200" y="1117800"/>
            <a:ext cx="4042800" cy="480600"/>
          </a:xfrm>
        </p:spPr>
        <p:txBody>
          <a:bodyPr anchor="b" anchorCtr="0"/>
          <a:lstStyle>
            <a:lvl1pPr>
              <a:buNone/>
              <a:defRPr b="1"/>
            </a:lvl1pPr>
          </a:lstStyle>
          <a:p>
            <a:pPr lvl="0"/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51200" y="1117800"/>
            <a:ext cx="4042800" cy="480600"/>
          </a:xfrm>
        </p:spPr>
        <p:txBody>
          <a:bodyPr anchor="b" anchorCtr="0"/>
          <a:lstStyle>
            <a:lvl1pPr>
              <a:buNone/>
              <a:defRPr b="1"/>
            </a:lvl1pPr>
          </a:lstStyle>
          <a:p>
            <a:pPr lvl="0"/>
            <a:endParaRPr lang="en-GB" dirty="0"/>
          </a:p>
        </p:txBody>
      </p:sp>
      <p:sp>
        <p:nvSpPr>
          <p:cNvPr id="9" name="Line 11"/>
          <p:cNvSpPr>
            <a:spLocks noChangeShapeType="1"/>
          </p:cNvSpPr>
          <p:nvPr userDrawn="1"/>
        </p:nvSpPr>
        <p:spPr bwMode="auto">
          <a:xfrm>
            <a:off x="457200" y="4681800"/>
            <a:ext cx="82296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30125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Presentation title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5614" y="769144"/>
            <a:ext cx="8229600" cy="1232297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5000" b="1">
                <a:solidFill>
                  <a:schemeClr val="bg2"/>
                </a:solidFill>
                <a:latin typeface="+mj-lt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Line 11"/>
          <p:cNvSpPr>
            <a:spLocks noChangeShapeType="1"/>
          </p:cNvSpPr>
          <p:nvPr userDrawn="1"/>
        </p:nvSpPr>
        <p:spPr bwMode="auto">
          <a:xfrm>
            <a:off x="457200" y="4681800"/>
            <a:ext cx="82296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41724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150876"/>
            <a:ext cx="8229600" cy="603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Presentation title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Freeform 5"/>
          <p:cNvSpPr>
            <a:spLocks/>
          </p:cNvSpPr>
          <p:nvPr userDrawn="1"/>
        </p:nvSpPr>
        <p:spPr bwMode="gray">
          <a:xfrm>
            <a:off x="457200" y="779860"/>
            <a:ext cx="8229600" cy="388858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619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150876"/>
            <a:ext cx="8229600" cy="603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Presentation title</a:t>
            </a:r>
            <a:endParaRPr lang="en-US" dirty="0"/>
          </a:p>
        </p:txBody>
      </p:sp>
      <p:sp>
        <p:nvSpPr>
          <p:cNvPr id="4101" name="Freeform 5"/>
          <p:cNvSpPr>
            <a:spLocks/>
          </p:cNvSpPr>
          <p:nvPr userDrawn="1"/>
        </p:nvSpPr>
        <p:spPr bwMode="gray">
          <a:xfrm>
            <a:off x="457200" y="780300"/>
            <a:ext cx="8229600" cy="388858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8647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150876"/>
            <a:ext cx="8229600" cy="603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Presentation title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Freeform 5"/>
          <p:cNvSpPr>
            <a:spLocks/>
          </p:cNvSpPr>
          <p:nvPr userDrawn="1"/>
        </p:nvSpPr>
        <p:spPr bwMode="gray">
          <a:xfrm>
            <a:off x="457200" y="780300"/>
            <a:ext cx="8229600" cy="388858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686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ogdan.dobrzeniecki\Desktop\IM_All\Obrazki_MG\14H04736_RM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769" y="840640"/>
            <a:ext cx="7713486" cy="3927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150876"/>
            <a:ext cx="8229600" cy="603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Presentation title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Right Triangle 1"/>
          <p:cNvSpPr/>
          <p:nvPr userDrawn="1"/>
        </p:nvSpPr>
        <p:spPr>
          <a:xfrm flipH="1">
            <a:off x="86264" y="3579958"/>
            <a:ext cx="8600532" cy="1187839"/>
          </a:xfrm>
          <a:prstGeom prst="rtTriangle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pl-PL" sz="1200" dirty="0">
              <a:solidFill>
                <a:srgbClr val="FFFFFF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8900" y="768678"/>
            <a:ext cx="8225549" cy="4042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72957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Presentation title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Line 11"/>
          <p:cNvSpPr>
            <a:spLocks noChangeShapeType="1"/>
          </p:cNvSpPr>
          <p:nvPr userDrawn="1"/>
        </p:nvSpPr>
        <p:spPr bwMode="auto">
          <a:xfrm>
            <a:off x="455613" y="4682729"/>
            <a:ext cx="82296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906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leg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1"/>
          <p:cNvSpPr>
            <a:spLocks noChangeShapeType="1"/>
          </p:cNvSpPr>
          <p:nvPr userDrawn="1"/>
        </p:nvSpPr>
        <p:spPr bwMode="auto">
          <a:xfrm>
            <a:off x="455613" y="4682729"/>
            <a:ext cx="82296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5612" y="539354"/>
            <a:ext cx="3506400" cy="3907547"/>
          </a:xfrm>
        </p:spPr>
        <p:txBody>
          <a:bodyPr/>
          <a:lstStyle>
            <a:lvl1pPr marL="0" indent="0" algn="l" defTabSz="995363" rtl="0" fontAlgn="base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SzPct val="100000"/>
              <a:buNone/>
              <a:defRPr lang="en-US" sz="120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9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76213" indent="-176213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9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80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8913" indent="-188913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800" kern="1200" noProof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500283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843965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32800" y="583200"/>
            <a:ext cx="5490000" cy="6453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32800" y="1314900"/>
            <a:ext cx="5490000" cy="7263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l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</a:p>
          <a:p>
            <a:pPr lvl="1"/>
            <a:endParaRPr lang="en-GB" dirty="0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black">
          <a:xfrm>
            <a:off x="2274495" y="4307329"/>
            <a:ext cx="983415" cy="5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Freeform 12"/>
          <p:cNvSpPr>
            <a:spLocks/>
          </p:cNvSpPr>
          <p:nvPr userDrawn="1"/>
        </p:nvSpPr>
        <p:spPr bwMode="gray">
          <a:xfrm>
            <a:off x="2276147" y="1804610"/>
            <a:ext cx="6867853" cy="1870622"/>
          </a:xfrm>
          <a:custGeom>
            <a:avLst/>
            <a:gdLst/>
            <a:ahLst/>
            <a:cxnLst>
              <a:cxn ang="0">
                <a:pos x="0" y="1852"/>
              </a:cxn>
              <a:cxn ang="0">
                <a:pos x="5081" y="0"/>
              </a:cxn>
              <a:cxn ang="0">
                <a:pos x="5081" y="968"/>
              </a:cxn>
              <a:cxn ang="0">
                <a:pos x="0" y="1852"/>
              </a:cxn>
            </a:cxnLst>
            <a:rect l="0" t="0" r="r" b="b"/>
            <a:pathLst>
              <a:path w="5081" h="1852">
                <a:moveTo>
                  <a:pt x="0" y="1852"/>
                </a:moveTo>
                <a:lnTo>
                  <a:pt x="5081" y="0"/>
                </a:lnTo>
                <a:lnTo>
                  <a:pt x="5081" y="968"/>
                </a:lnTo>
                <a:lnTo>
                  <a:pt x="0" y="1852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FFFFFF"/>
              </a:solidFill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black">
          <a:xfrm>
            <a:off x="-1" y="3309286"/>
            <a:ext cx="2284955" cy="1004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436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FFFFFF"/>
                </a:solidFill>
              </a:rPr>
              <a:t>Presentation title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533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FFFFFF"/>
                </a:solidFill>
              </a:rPr>
              <a:t>Presentation title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457200" y="783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457200" y="4681800"/>
            <a:ext cx="82296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724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, no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FFFFFF"/>
                </a:solidFill>
              </a:rPr>
              <a:t>Presentation title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457200" y="783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Line 11"/>
          <p:cNvSpPr>
            <a:spLocks noChangeShapeType="1"/>
          </p:cNvSpPr>
          <p:nvPr userDrawn="1"/>
        </p:nvSpPr>
        <p:spPr bwMode="auto">
          <a:xfrm>
            <a:off x="457200" y="4681800"/>
            <a:ext cx="82296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5691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7001"/>
            <a:ext cx="4042800" cy="299622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200" y="1633500"/>
            <a:ext cx="4042800" cy="299622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FFFFFF"/>
                </a:solidFill>
              </a:rPr>
              <a:t>Presentation title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457200" y="783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200" y="1117800"/>
            <a:ext cx="4042800" cy="480600"/>
          </a:xfrm>
        </p:spPr>
        <p:txBody>
          <a:bodyPr anchor="b" anchorCtr="0"/>
          <a:lstStyle>
            <a:lvl1pPr>
              <a:buNone/>
              <a:defRPr b="1"/>
            </a:lvl1pPr>
          </a:lstStyle>
          <a:p>
            <a:pPr lvl="0"/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51200" y="1117800"/>
            <a:ext cx="4042800" cy="480600"/>
          </a:xfrm>
        </p:spPr>
        <p:txBody>
          <a:bodyPr anchor="b" anchorCtr="0"/>
          <a:lstStyle>
            <a:lvl1pPr>
              <a:buNone/>
              <a:defRPr b="1"/>
            </a:lvl1pPr>
          </a:lstStyle>
          <a:p>
            <a:pPr lvl="0"/>
            <a:endParaRPr lang="en-GB" dirty="0"/>
          </a:p>
        </p:txBody>
      </p:sp>
      <p:sp>
        <p:nvSpPr>
          <p:cNvPr id="9" name="Line 11"/>
          <p:cNvSpPr>
            <a:spLocks noChangeShapeType="1"/>
          </p:cNvSpPr>
          <p:nvPr userDrawn="1"/>
        </p:nvSpPr>
        <p:spPr bwMode="auto">
          <a:xfrm>
            <a:off x="457200" y="4681800"/>
            <a:ext cx="82296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700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150876"/>
            <a:ext cx="8229600" cy="603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Presentation title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783000"/>
            <a:ext cx="8225549" cy="38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95521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Presentation title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5614" y="769144"/>
            <a:ext cx="8229600" cy="1232297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5000" b="1">
                <a:solidFill>
                  <a:schemeClr val="bg2"/>
                </a:solidFill>
                <a:latin typeface="+mj-lt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Line 11"/>
          <p:cNvSpPr>
            <a:spLocks noChangeShapeType="1"/>
          </p:cNvSpPr>
          <p:nvPr userDrawn="1"/>
        </p:nvSpPr>
        <p:spPr bwMode="auto">
          <a:xfrm>
            <a:off x="457200" y="4681800"/>
            <a:ext cx="82296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4524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150876"/>
            <a:ext cx="8229600" cy="603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Presentation title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Freeform 5"/>
          <p:cNvSpPr>
            <a:spLocks/>
          </p:cNvSpPr>
          <p:nvPr userDrawn="1"/>
        </p:nvSpPr>
        <p:spPr bwMode="gray">
          <a:xfrm>
            <a:off x="457200" y="779860"/>
            <a:ext cx="8229600" cy="388858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04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150876"/>
            <a:ext cx="8229600" cy="603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Presentation title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Freeform 5"/>
          <p:cNvSpPr>
            <a:spLocks/>
          </p:cNvSpPr>
          <p:nvPr userDrawn="1"/>
        </p:nvSpPr>
        <p:spPr bwMode="gray">
          <a:xfrm>
            <a:off x="457200" y="780300"/>
            <a:ext cx="8229600" cy="388858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622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ogdan.dobrzeniecki\Desktop\IM_All\Obrazki_MG\14H04736_RM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769" y="840640"/>
            <a:ext cx="7713486" cy="3927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150876"/>
            <a:ext cx="8229600" cy="603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Presentation title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Right Triangle 1"/>
          <p:cNvSpPr/>
          <p:nvPr userDrawn="1"/>
        </p:nvSpPr>
        <p:spPr>
          <a:xfrm flipH="1">
            <a:off x="86264" y="3579958"/>
            <a:ext cx="8600532" cy="1187839"/>
          </a:xfrm>
          <a:prstGeom prst="rtTriangle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pl-PL" sz="1200" dirty="0">
              <a:solidFill>
                <a:srgbClr val="FFFFFF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8900" y="768678"/>
            <a:ext cx="8225549" cy="4042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09229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Presentation title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Line 11"/>
          <p:cNvSpPr>
            <a:spLocks noChangeShapeType="1"/>
          </p:cNvSpPr>
          <p:nvPr userDrawn="1"/>
        </p:nvSpPr>
        <p:spPr bwMode="auto">
          <a:xfrm>
            <a:off x="455613" y="4682729"/>
            <a:ext cx="82296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592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leg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1"/>
          <p:cNvSpPr>
            <a:spLocks noChangeShapeType="1"/>
          </p:cNvSpPr>
          <p:nvPr userDrawn="1"/>
        </p:nvSpPr>
        <p:spPr bwMode="auto">
          <a:xfrm>
            <a:off x="455613" y="4682729"/>
            <a:ext cx="82296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5612" y="539354"/>
            <a:ext cx="3506400" cy="3907547"/>
          </a:xfrm>
        </p:spPr>
        <p:txBody>
          <a:bodyPr/>
          <a:lstStyle>
            <a:lvl1pPr marL="0" indent="0" algn="l" defTabSz="995363" rtl="0" fontAlgn="base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SzPct val="100000"/>
              <a:buNone/>
              <a:defRPr lang="en-US" sz="120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9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76213" indent="-176213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9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80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8913" indent="-188913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800" kern="1200" noProof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1231785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748444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32800" y="583200"/>
            <a:ext cx="5490000" cy="6453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32800" y="1314900"/>
            <a:ext cx="5490000" cy="7263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l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</a:p>
          <a:p>
            <a:pPr lvl="1"/>
            <a:endParaRPr lang="en-GB" dirty="0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black">
          <a:xfrm>
            <a:off x="2274495" y="4307329"/>
            <a:ext cx="983415" cy="5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Freeform 12"/>
          <p:cNvSpPr>
            <a:spLocks/>
          </p:cNvSpPr>
          <p:nvPr userDrawn="1"/>
        </p:nvSpPr>
        <p:spPr bwMode="gray">
          <a:xfrm>
            <a:off x="2276147" y="1804610"/>
            <a:ext cx="6867853" cy="1870622"/>
          </a:xfrm>
          <a:custGeom>
            <a:avLst/>
            <a:gdLst/>
            <a:ahLst/>
            <a:cxnLst>
              <a:cxn ang="0">
                <a:pos x="0" y="1852"/>
              </a:cxn>
              <a:cxn ang="0">
                <a:pos x="5081" y="0"/>
              </a:cxn>
              <a:cxn ang="0">
                <a:pos x="5081" y="968"/>
              </a:cxn>
              <a:cxn ang="0">
                <a:pos x="0" y="1852"/>
              </a:cxn>
            </a:cxnLst>
            <a:rect l="0" t="0" r="r" b="b"/>
            <a:pathLst>
              <a:path w="5081" h="1852">
                <a:moveTo>
                  <a:pt x="0" y="1852"/>
                </a:moveTo>
                <a:lnTo>
                  <a:pt x="5081" y="0"/>
                </a:lnTo>
                <a:lnTo>
                  <a:pt x="5081" y="968"/>
                </a:lnTo>
                <a:lnTo>
                  <a:pt x="0" y="1852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FFFFFF"/>
              </a:solidFill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black">
          <a:xfrm>
            <a:off x="-1" y="3309286"/>
            <a:ext cx="2284955" cy="1004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65037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FFFFFF"/>
                </a:solidFill>
              </a:rPr>
              <a:t>Presentation title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383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FFFFFF"/>
                </a:solidFill>
              </a:rPr>
              <a:t>Presentation title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457200" y="783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457200" y="4681800"/>
            <a:ext cx="82296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574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slideLayout" Target="../slideLayouts/slideLayout156.xml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4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59.xml"/><Relationship Id="rId7" Type="http://schemas.openxmlformats.org/officeDocument/2006/relationships/slideLayout" Target="../slideLayouts/slideLayout163.xml"/><Relationship Id="rId12" Type="http://schemas.openxmlformats.org/officeDocument/2006/relationships/slideLayout" Target="../slideLayouts/slideLayout168.xml"/><Relationship Id="rId2" Type="http://schemas.openxmlformats.org/officeDocument/2006/relationships/slideLayout" Target="../slideLayouts/slideLayout158.xml"/><Relationship Id="rId1" Type="http://schemas.openxmlformats.org/officeDocument/2006/relationships/slideLayout" Target="../slideLayouts/slideLayout157.xml"/><Relationship Id="rId6" Type="http://schemas.openxmlformats.org/officeDocument/2006/relationships/slideLayout" Target="../slideLayouts/slideLayout162.xml"/><Relationship Id="rId11" Type="http://schemas.openxmlformats.org/officeDocument/2006/relationships/slideLayout" Target="../slideLayouts/slideLayout167.xml"/><Relationship Id="rId5" Type="http://schemas.openxmlformats.org/officeDocument/2006/relationships/slideLayout" Target="../slideLayouts/slideLayout161.xml"/><Relationship Id="rId10" Type="http://schemas.openxmlformats.org/officeDocument/2006/relationships/slideLayout" Target="../slideLayouts/slideLayout166.xml"/><Relationship Id="rId4" Type="http://schemas.openxmlformats.org/officeDocument/2006/relationships/slideLayout" Target="../slideLayouts/slideLayout160.xml"/><Relationship Id="rId9" Type="http://schemas.openxmlformats.org/officeDocument/2006/relationships/slideLayout" Target="../slideLayouts/slideLayout16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6453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9200"/>
            <a:ext cx="8229600" cy="35235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8400" y="4811400"/>
            <a:ext cx="3434400" cy="151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Presentation title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4811400"/>
            <a:ext cx="720000" cy="1485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pl-PL" sz="1100" dirty="0" smtClean="0">
                <a:solidFill>
                  <a:schemeClr val="bg1"/>
                </a:solidFill>
              </a:rPr>
              <a:t>Strona</a:t>
            </a:r>
            <a:r>
              <a:rPr lang="en-GB" sz="1100" dirty="0" smtClean="0">
                <a:solidFill>
                  <a:schemeClr val="bg1"/>
                </a:solidFill>
              </a:rPr>
              <a:t> </a:t>
            </a:r>
            <a:fld id="{9AE4D82F-B047-469B-AC52-A46321747EAF}" type="slidenum">
              <a:rPr lang="en-GB" sz="1100" smtClean="0">
                <a:solidFill>
                  <a:schemeClr val="bg1"/>
                </a:solidFill>
              </a:rPr>
              <a:pPr/>
              <a:t>‹#›</a:t>
            </a:fld>
            <a:endParaRPr lang="en-GB" sz="1100" dirty="0">
              <a:solidFill>
                <a:schemeClr val="bg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 bwMode="gray">
          <a:xfrm>
            <a:off x="8348664" y="4837510"/>
            <a:ext cx="338137" cy="153590"/>
            <a:chOff x="8348663" y="6450013"/>
            <a:chExt cx="338137" cy="204787"/>
          </a:xfrm>
          <a:solidFill>
            <a:srgbClr val="808080"/>
          </a:solidFill>
        </p:grpSpPr>
        <p:sp>
          <p:nvSpPr>
            <p:cNvPr id="10" name="Freeform 5"/>
            <p:cNvSpPr>
              <a:spLocks/>
            </p:cNvSpPr>
            <p:nvPr userDrawn="1"/>
          </p:nvSpPr>
          <p:spPr bwMode="gray">
            <a:xfrm>
              <a:off x="8348663" y="6450013"/>
              <a:ext cx="163512" cy="204787"/>
            </a:xfrm>
            <a:custGeom>
              <a:avLst/>
              <a:gdLst/>
              <a:ahLst/>
              <a:cxnLst>
                <a:cxn ang="0">
                  <a:pos x="39" y="78"/>
                </a:cxn>
                <a:cxn ang="0">
                  <a:pos x="85" y="78"/>
                </a:cxn>
                <a:cxn ang="0">
                  <a:pos x="85" y="51"/>
                </a:cxn>
                <a:cxn ang="0">
                  <a:pos x="39" y="51"/>
                </a:cxn>
                <a:cxn ang="0">
                  <a:pos x="39" y="30"/>
                </a:cxn>
                <a:cxn ang="0">
                  <a:pos x="90" y="30"/>
                </a:cxn>
                <a:cxn ang="0">
                  <a:pos x="73" y="0"/>
                </a:cxn>
                <a:cxn ang="0">
                  <a:pos x="0" y="0"/>
                </a:cxn>
                <a:cxn ang="0">
                  <a:pos x="0" y="129"/>
                </a:cxn>
                <a:cxn ang="0">
                  <a:pos x="103" y="129"/>
                </a:cxn>
                <a:cxn ang="0">
                  <a:pos x="103" y="99"/>
                </a:cxn>
                <a:cxn ang="0">
                  <a:pos x="39" y="99"/>
                </a:cxn>
                <a:cxn ang="0">
                  <a:pos x="39" y="78"/>
                </a:cxn>
              </a:cxnLst>
              <a:rect l="0" t="0" r="r" b="b"/>
              <a:pathLst>
                <a:path w="103" h="129">
                  <a:moveTo>
                    <a:pt x="39" y="78"/>
                  </a:moveTo>
                  <a:lnTo>
                    <a:pt x="85" y="78"/>
                  </a:lnTo>
                  <a:lnTo>
                    <a:pt x="85" y="51"/>
                  </a:lnTo>
                  <a:lnTo>
                    <a:pt x="39" y="51"/>
                  </a:lnTo>
                  <a:lnTo>
                    <a:pt x="39" y="30"/>
                  </a:lnTo>
                  <a:lnTo>
                    <a:pt x="90" y="30"/>
                  </a:lnTo>
                  <a:lnTo>
                    <a:pt x="73" y="0"/>
                  </a:lnTo>
                  <a:lnTo>
                    <a:pt x="0" y="0"/>
                  </a:lnTo>
                  <a:lnTo>
                    <a:pt x="0" y="129"/>
                  </a:lnTo>
                  <a:lnTo>
                    <a:pt x="103" y="129"/>
                  </a:lnTo>
                  <a:lnTo>
                    <a:pt x="103" y="99"/>
                  </a:lnTo>
                  <a:lnTo>
                    <a:pt x="39" y="99"/>
                  </a:lnTo>
                  <a:lnTo>
                    <a:pt x="39" y="7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6"/>
            <p:cNvSpPr>
              <a:spLocks/>
            </p:cNvSpPr>
            <p:nvPr userDrawn="1"/>
          </p:nvSpPr>
          <p:spPr bwMode="gray">
            <a:xfrm>
              <a:off x="8483600" y="6450013"/>
              <a:ext cx="203200" cy="204787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64" y="42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45" y="78"/>
                </a:cxn>
                <a:cxn ang="0">
                  <a:pos x="45" y="129"/>
                </a:cxn>
                <a:cxn ang="0">
                  <a:pos x="83" y="129"/>
                </a:cxn>
                <a:cxn ang="0">
                  <a:pos x="83" y="78"/>
                </a:cxn>
                <a:cxn ang="0">
                  <a:pos x="128" y="0"/>
                </a:cxn>
                <a:cxn ang="0">
                  <a:pos x="86" y="0"/>
                </a:cxn>
              </a:cxnLst>
              <a:rect l="0" t="0" r="r" b="b"/>
              <a:pathLst>
                <a:path w="128" h="129">
                  <a:moveTo>
                    <a:pt x="86" y="0"/>
                  </a:moveTo>
                  <a:lnTo>
                    <a:pt x="64" y="42"/>
                  </a:lnTo>
                  <a:lnTo>
                    <a:pt x="42" y="0"/>
                  </a:lnTo>
                  <a:lnTo>
                    <a:pt x="0" y="0"/>
                  </a:lnTo>
                  <a:lnTo>
                    <a:pt x="45" y="78"/>
                  </a:lnTo>
                  <a:lnTo>
                    <a:pt x="45" y="129"/>
                  </a:lnTo>
                  <a:lnTo>
                    <a:pt x="83" y="129"/>
                  </a:lnTo>
                  <a:lnTo>
                    <a:pt x="83" y="78"/>
                  </a:lnTo>
                  <a:lnTo>
                    <a:pt x="128" y="0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6" r:id="rId9"/>
    <p:sldLayoutId id="2147483677" r:id="rId10"/>
    <p:sldLayoutId id="2147483678" r:id="rId11"/>
    <p:sldLayoutId id="2147483679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0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709613" indent="-354013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077913" indent="-354013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433513" indent="-355600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1787525" indent="-354013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6453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9200"/>
            <a:ext cx="8229600" cy="35235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8400" y="4811400"/>
            <a:ext cx="3434400" cy="151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 smtClean="0">
                <a:solidFill>
                  <a:srgbClr val="FFFFFF"/>
                </a:solidFill>
              </a:rPr>
              <a:t>Presentation title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4811400"/>
            <a:ext cx="720000" cy="1485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pl-PL" sz="1100" dirty="0" err="1" smtClean="0">
                <a:solidFill>
                  <a:srgbClr val="FFFFFF"/>
                </a:solidFill>
              </a:rPr>
              <a:t>Page</a:t>
            </a:r>
            <a:r>
              <a:rPr lang="en-GB" sz="1100" dirty="0" smtClean="0">
                <a:solidFill>
                  <a:srgbClr val="FFFFFF"/>
                </a:solidFill>
              </a:rPr>
              <a:t> </a:t>
            </a:r>
            <a:fld id="{9AE4D82F-B047-469B-AC52-A46321747EAF}" type="slidenum">
              <a:rPr lang="en-GB" sz="1100" smtClean="0">
                <a:solidFill>
                  <a:srgbClr val="FFFFFF"/>
                </a:solidFill>
              </a:rPr>
              <a:pPr/>
              <a:t>‹#›</a:t>
            </a:fld>
            <a:endParaRPr lang="en-GB" sz="1100" dirty="0">
              <a:solidFill>
                <a:srgbClr val="FFFFFF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 bwMode="black">
          <a:xfrm>
            <a:off x="8348664" y="4837510"/>
            <a:ext cx="338137" cy="153590"/>
            <a:chOff x="8348663" y="6450013"/>
            <a:chExt cx="338137" cy="204787"/>
          </a:xfrm>
          <a:solidFill>
            <a:srgbClr val="FFFFFF"/>
          </a:solidFill>
        </p:grpSpPr>
        <p:sp>
          <p:nvSpPr>
            <p:cNvPr id="10" name="Freeform 5"/>
            <p:cNvSpPr>
              <a:spLocks/>
            </p:cNvSpPr>
            <p:nvPr userDrawn="1"/>
          </p:nvSpPr>
          <p:spPr bwMode="black">
            <a:xfrm>
              <a:off x="8348663" y="6450013"/>
              <a:ext cx="163512" cy="204787"/>
            </a:xfrm>
            <a:custGeom>
              <a:avLst/>
              <a:gdLst/>
              <a:ahLst/>
              <a:cxnLst>
                <a:cxn ang="0">
                  <a:pos x="39" y="78"/>
                </a:cxn>
                <a:cxn ang="0">
                  <a:pos x="85" y="78"/>
                </a:cxn>
                <a:cxn ang="0">
                  <a:pos x="85" y="51"/>
                </a:cxn>
                <a:cxn ang="0">
                  <a:pos x="39" y="51"/>
                </a:cxn>
                <a:cxn ang="0">
                  <a:pos x="39" y="30"/>
                </a:cxn>
                <a:cxn ang="0">
                  <a:pos x="90" y="30"/>
                </a:cxn>
                <a:cxn ang="0">
                  <a:pos x="73" y="0"/>
                </a:cxn>
                <a:cxn ang="0">
                  <a:pos x="0" y="0"/>
                </a:cxn>
                <a:cxn ang="0">
                  <a:pos x="0" y="129"/>
                </a:cxn>
                <a:cxn ang="0">
                  <a:pos x="103" y="129"/>
                </a:cxn>
                <a:cxn ang="0">
                  <a:pos x="103" y="99"/>
                </a:cxn>
                <a:cxn ang="0">
                  <a:pos x="39" y="99"/>
                </a:cxn>
                <a:cxn ang="0">
                  <a:pos x="39" y="78"/>
                </a:cxn>
              </a:cxnLst>
              <a:rect l="0" t="0" r="r" b="b"/>
              <a:pathLst>
                <a:path w="103" h="129">
                  <a:moveTo>
                    <a:pt x="39" y="78"/>
                  </a:moveTo>
                  <a:lnTo>
                    <a:pt x="85" y="78"/>
                  </a:lnTo>
                  <a:lnTo>
                    <a:pt x="85" y="51"/>
                  </a:lnTo>
                  <a:lnTo>
                    <a:pt x="39" y="51"/>
                  </a:lnTo>
                  <a:lnTo>
                    <a:pt x="39" y="30"/>
                  </a:lnTo>
                  <a:lnTo>
                    <a:pt x="90" y="30"/>
                  </a:lnTo>
                  <a:lnTo>
                    <a:pt x="73" y="0"/>
                  </a:lnTo>
                  <a:lnTo>
                    <a:pt x="0" y="0"/>
                  </a:lnTo>
                  <a:lnTo>
                    <a:pt x="0" y="129"/>
                  </a:lnTo>
                  <a:lnTo>
                    <a:pt x="103" y="129"/>
                  </a:lnTo>
                  <a:lnTo>
                    <a:pt x="103" y="99"/>
                  </a:lnTo>
                  <a:lnTo>
                    <a:pt x="39" y="99"/>
                  </a:lnTo>
                  <a:lnTo>
                    <a:pt x="39" y="7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1" name="Freeform 6"/>
            <p:cNvSpPr>
              <a:spLocks/>
            </p:cNvSpPr>
            <p:nvPr userDrawn="1"/>
          </p:nvSpPr>
          <p:spPr bwMode="black">
            <a:xfrm>
              <a:off x="8483600" y="6450013"/>
              <a:ext cx="203200" cy="204787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64" y="42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45" y="78"/>
                </a:cxn>
                <a:cxn ang="0">
                  <a:pos x="45" y="129"/>
                </a:cxn>
                <a:cxn ang="0">
                  <a:pos x="83" y="129"/>
                </a:cxn>
                <a:cxn ang="0">
                  <a:pos x="83" y="78"/>
                </a:cxn>
                <a:cxn ang="0">
                  <a:pos x="128" y="0"/>
                </a:cxn>
                <a:cxn ang="0">
                  <a:pos x="86" y="0"/>
                </a:cxn>
              </a:cxnLst>
              <a:rect l="0" t="0" r="r" b="b"/>
              <a:pathLst>
                <a:path w="128" h="129">
                  <a:moveTo>
                    <a:pt x="86" y="0"/>
                  </a:moveTo>
                  <a:lnTo>
                    <a:pt x="64" y="42"/>
                  </a:lnTo>
                  <a:lnTo>
                    <a:pt x="42" y="0"/>
                  </a:lnTo>
                  <a:lnTo>
                    <a:pt x="0" y="0"/>
                  </a:lnTo>
                  <a:lnTo>
                    <a:pt x="45" y="78"/>
                  </a:lnTo>
                  <a:lnTo>
                    <a:pt x="45" y="129"/>
                  </a:lnTo>
                  <a:lnTo>
                    <a:pt x="83" y="129"/>
                  </a:lnTo>
                  <a:lnTo>
                    <a:pt x="83" y="78"/>
                  </a:lnTo>
                  <a:lnTo>
                    <a:pt x="128" y="0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3669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  <p:sldLayoutId id="2147483799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0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709613" indent="-354013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077913" indent="-354013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433513" indent="-355600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1787525" indent="-354013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6453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9200"/>
            <a:ext cx="8229600" cy="35235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8400" y="4811400"/>
            <a:ext cx="3434400" cy="151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 smtClean="0">
                <a:solidFill>
                  <a:srgbClr val="FFFFFF"/>
                </a:solidFill>
              </a:rPr>
              <a:t>Presentation title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4811400"/>
            <a:ext cx="720000" cy="1485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pl-PL" sz="1100" dirty="0" err="1" smtClean="0">
                <a:solidFill>
                  <a:srgbClr val="FFFFFF"/>
                </a:solidFill>
              </a:rPr>
              <a:t>Page</a:t>
            </a:r>
            <a:r>
              <a:rPr lang="en-GB" sz="1100" dirty="0" smtClean="0">
                <a:solidFill>
                  <a:srgbClr val="FFFFFF"/>
                </a:solidFill>
              </a:rPr>
              <a:t> </a:t>
            </a:r>
            <a:fld id="{9AE4D82F-B047-469B-AC52-A46321747EAF}" type="slidenum">
              <a:rPr lang="en-GB" sz="1100" smtClean="0">
                <a:solidFill>
                  <a:srgbClr val="FFFFFF"/>
                </a:solidFill>
              </a:rPr>
              <a:pPr/>
              <a:t>‹#›</a:t>
            </a:fld>
            <a:endParaRPr lang="en-GB" sz="1100" dirty="0">
              <a:solidFill>
                <a:srgbClr val="FFFFFF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 bwMode="black">
          <a:xfrm>
            <a:off x="8348664" y="4837510"/>
            <a:ext cx="338137" cy="153590"/>
            <a:chOff x="8348663" y="6450013"/>
            <a:chExt cx="338137" cy="204787"/>
          </a:xfrm>
          <a:solidFill>
            <a:srgbClr val="FFFFFF"/>
          </a:solidFill>
        </p:grpSpPr>
        <p:sp>
          <p:nvSpPr>
            <p:cNvPr id="10" name="Freeform 5"/>
            <p:cNvSpPr>
              <a:spLocks/>
            </p:cNvSpPr>
            <p:nvPr userDrawn="1"/>
          </p:nvSpPr>
          <p:spPr bwMode="black">
            <a:xfrm>
              <a:off x="8348663" y="6450013"/>
              <a:ext cx="163512" cy="204787"/>
            </a:xfrm>
            <a:custGeom>
              <a:avLst/>
              <a:gdLst/>
              <a:ahLst/>
              <a:cxnLst>
                <a:cxn ang="0">
                  <a:pos x="39" y="78"/>
                </a:cxn>
                <a:cxn ang="0">
                  <a:pos x="85" y="78"/>
                </a:cxn>
                <a:cxn ang="0">
                  <a:pos x="85" y="51"/>
                </a:cxn>
                <a:cxn ang="0">
                  <a:pos x="39" y="51"/>
                </a:cxn>
                <a:cxn ang="0">
                  <a:pos x="39" y="30"/>
                </a:cxn>
                <a:cxn ang="0">
                  <a:pos x="90" y="30"/>
                </a:cxn>
                <a:cxn ang="0">
                  <a:pos x="73" y="0"/>
                </a:cxn>
                <a:cxn ang="0">
                  <a:pos x="0" y="0"/>
                </a:cxn>
                <a:cxn ang="0">
                  <a:pos x="0" y="129"/>
                </a:cxn>
                <a:cxn ang="0">
                  <a:pos x="103" y="129"/>
                </a:cxn>
                <a:cxn ang="0">
                  <a:pos x="103" y="99"/>
                </a:cxn>
                <a:cxn ang="0">
                  <a:pos x="39" y="99"/>
                </a:cxn>
                <a:cxn ang="0">
                  <a:pos x="39" y="78"/>
                </a:cxn>
              </a:cxnLst>
              <a:rect l="0" t="0" r="r" b="b"/>
              <a:pathLst>
                <a:path w="103" h="129">
                  <a:moveTo>
                    <a:pt x="39" y="78"/>
                  </a:moveTo>
                  <a:lnTo>
                    <a:pt x="85" y="78"/>
                  </a:lnTo>
                  <a:lnTo>
                    <a:pt x="85" y="51"/>
                  </a:lnTo>
                  <a:lnTo>
                    <a:pt x="39" y="51"/>
                  </a:lnTo>
                  <a:lnTo>
                    <a:pt x="39" y="30"/>
                  </a:lnTo>
                  <a:lnTo>
                    <a:pt x="90" y="30"/>
                  </a:lnTo>
                  <a:lnTo>
                    <a:pt x="73" y="0"/>
                  </a:lnTo>
                  <a:lnTo>
                    <a:pt x="0" y="0"/>
                  </a:lnTo>
                  <a:lnTo>
                    <a:pt x="0" y="129"/>
                  </a:lnTo>
                  <a:lnTo>
                    <a:pt x="103" y="129"/>
                  </a:lnTo>
                  <a:lnTo>
                    <a:pt x="103" y="99"/>
                  </a:lnTo>
                  <a:lnTo>
                    <a:pt x="39" y="99"/>
                  </a:lnTo>
                  <a:lnTo>
                    <a:pt x="39" y="7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1" name="Freeform 6"/>
            <p:cNvSpPr>
              <a:spLocks/>
            </p:cNvSpPr>
            <p:nvPr userDrawn="1"/>
          </p:nvSpPr>
          <p:spPr bwMode="black">
            <a:xfrm>
              <a:off x="8483600" y="6450013"/>
              <a:ext cx="203200" cy="204787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64" y="42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45" y="78"/>
                </a:cxn>
                <a:cxn ang="0">
                  <a:pos x="45" y="129"/>
                </a:cxn>
                <a:cxn ang="0">
                  <a:pos x="83" y="129"/>
                </a:cxn>
                <a:cxn ang="0">
                  <a:pos x="83" y="78"/>
                </a:cxn>
                <a:cxn ang="0">
                  <a:pos x="128" y="0"/>
                </a:cxn>
                <a:cxn ang="0">
                  <a:pos x="86" y="0"/>
                </a:cxn>
              </a:cxnLst>
              <a:rect l="0" t="0" r="r" b="b"/>
              <a:pathLst>
                <a:path w="128" h="129">
                  <a:moveTo>
                    <a:pt x="86" y="0"/>
                  </a:moveTo>
                  <a:lnTo>
                    <a:pt x="64" y="42"/>
                  </a:lnTo>
                  <a:lnTo>
                    <a:pt x="42" y="0"/>
                  </a:lnTo>
                  <a:lnTo>
                    <a:pt x="0" y="0"/>
                  </a:lnTo>
                  <a:lnTo>
                    <a:pt x="45" y="78"/>
                  </a:lnTo>
                  <a:lnTo>
                    <a:pt x="45" y="129"/>
                  </a:lnTo>
                  <a:lnTo>
                    <a:pt x="83" y="129"/>
                  </a:lnTo>
                  <a:lnTo>
                    <a:pt x="83" y="78"/>
                  </a:lnTo>
                  <a:lnTo>
                    <a:pt x="128" y="0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54248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0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709613" indent="-354013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077913" indent="-354013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433513" indent="-355600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1787525" indent="-354013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6453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9200"/>
            <a:ext cx="8229600" cy="35235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8400" y="4811400"/>
            <a:ext cx="3434400" cy="151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 smtClean="0">
                <a:solidFill>
                  <a:srgbClr val="FFFFFF"/>
                </a:solidFill>
              </a:rPr>
              <a:t>Presentation title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4811400"/>
            <a:ext cx="720000" cy="1485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pl-PL" sz="1100" dirty="0" err="1" smtClean="0">
                <a:solidFill>
                  <a:srgbClr val="FFFFFF"/>
                </a:solidFill>
              </a:rPr>
              <a:t>Page</a:t>
            </a:r>
            <a:r>
              <a:rPr lang="en-GB" sz="1100" dirty="0" smtClean="0">
                <a:solidFill>
                  <a:srgbClr val="FFFFFF"/>
                </a:solidFill>
              </a:rPr>
              <a:t> </a:t>
            </a:r>
            <a:fld id="{9AE4D82F-B047-469B-AC52-A46321747EAF}" type="slidenum">
              <a:rPr lang="en-GB" sz="1100" smtClean="0">
                <a:solidFill>
                  <a:srgbClr val="FFFFFF"/>
                </a:solidFill>
              </a:rPr>
              <a:pPr/>
              <a:t>‹#›</a:t>
            </a:fld>
            <a:endParaRPr lang="en-GB" sz="1100" dirty="0">
              <a:solidFill>
                <a:srgbClr val="FFFFFF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 bwMode="black">
          <a:xfrm>
            <a:off x="8348664" y="4837510"/>
            <a:ext cx="338137" cy="153590"/>
            <a:chOff x="8348663" y="6450013"/>
            <a:chExt cx="338137" cy="204787"/>
          </a:xfrm>
          <a:solidFill>
            <a:srgbClr val="FFFFFF"/>
          </a:solidFill>
        </p:grpSpPr>
        <p:sp>
          <p:nvSpPr>
            <p:cNvPr id="10" name="Freeform 5"/>
            <p:cNvSpPr>
              <a:spLocks/>
            </p:cNvSpPr>
            <p:nvPr userDrawn="1"/>
          </p:nvSpPr>
          <p:spPr bwMode="black">
            <a:xfrm>
              <a:off x="8348663" y="6450013"/>
              <a:ext cx="163512" cy="204787"/>
            </a:xfrm>
            <a:custGeom>
              <a:avLst/>
              <a:gdLst/>
              <a:ahLst/>
              <a:cxnLst>
                <a:cxn ang="0">
                  <a:pos x="39" y="78"/>
                </a:cxn>
                <a:cxn ang="0">
                  <a:pos x="85" y="78"/>
                </a:cxn>
                <a:cxn ang="0">
                  <a:pos x="85" y="51"/>
                </a:cxn>
                <a:cxn ang="0">
                  <a:pos x="39" y="51"/>
                </a:cxn>
                <a:cxn ang="0">
                  <a:pos x="39" y="30"/>
                </a:cxn>
                <a:cxn ang="0">
                  <a:pos x="90" y="30"/>
                </a:cxn>
                <a:cxn ang="0">
                  <a:pos x="73" y="0"/>
                </a:cxn>
                <a:cxn ang="0">
                  <a:pos x="0" y="0"/>
                </a:cxn>
                <a:cxn ang="0">
                  <a:pos x="0" y="129"/>
                </a:cxn>
                <a:cxn ang="0">
                  <a:pos x="103" y="129"/>
                </a:cxn>
                <a:cxn ang="0">
                  <a:pos x="103" y="99"/>
                </a:cxn>
                <a:cxn ang="0">
                  <a:pos x="39" y="99"/>
                </a:cxn>
                <a:cxn ang="0">
                  <a:pos x="39" y="78"/>
                </a:cxn>
              </a:cxnLst>
              <a:rect l="0" t="0" r="r" b="b"/>
              <a:pathLst>
                <a:path w="103" h="129">
                  <a:moveTo>
                    <a:pt x="39" y="78"/>
                  </a:moveTo>
                  <a:lnTo>
                    <a:pt x="85" y="78"/>
                  </a:lnTo>
                  <a:lnTo>
                    <a:pt x="85" y="51"/>
                  </a:lnTo>
                  <a:lnTo>
                    <a:pt x="39" y="51"/>
                  </a:lnTo>
                  <a:lnTo>
                    <a:pt x="39" y="30"/>
                  </a:lnTo>
                  <a:lnTo>
                    <a:pt x="90" y="30"/>
                  </a:lnTo>
                  <a:lnTo>
                    <a:pt x="73" y="0"/>
                  </a:lnTo>
                  <a:lnTo>
                    <a:pt x="0" y="0"/>
                  </a:lnTo>
                  <a:lnTo>
                    <a:pt x="0" y="129"/>
                  </a:lnTo>
                  <a:lnTo>
                    <a:pt x="103" y="129"/>
                  </a:lnTo>
                  <a:lnTo>
                    <a:pt x="103" y="99"/>
                  </a:lnTo>
                  <a:lnTo>
                    <a:pt x="39" y="99"/>
                  </a:lnTo>
                  <a:lnTo>
                    <a:pt x="39" y="7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1" name="Freeform 6"/>
            <p:cNvSpPr>
              <a:spLocks/>
            </p:cNvSpPr>
            <p:nvPr userDrawn="1"/>
          </p:nvSpPr>
          <p:spPr bwMode="black">
            <a:xfrm>
              <a:off x="8483600" y="6450013"/>
              <a:ext cx="203200" cy="204787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64" y="42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45" y="78"/>
                </a:cxn>
                <a:cxn ang="0">
                  <a:pos x="45" y="129"/>
                </a:cxn>
                <a:cxn ang="0">
                  <a:pos x="83" y="129"/>
                </a:cxn>
                <a:cxn ang="0">
                  <a:pos x="83" y="78"/>
                </a:cxn>
                <a:cxn ang="0">
                  <a:pos x="128" y="0"/>
                </a:cxn>
                <a:cxn ang="0">
                  <a:pos x="86" y="0"/>
                </a:cxn>
              </a:cxnLst>
              <a:rect l="0" t="0" r="r" b="b"/>
              <a:pathLst>
                <a:path w="128" h="129">
                  <a:moveTo>
                    <a:pt x="86" y="0"/>
                  </a:moveTo>
                  <a:lnTo>
                    <a:pt x="64" y="42"/>
                  </a:lnTo>
                  <a:lnTo>
                    <a:pt x="42" y="0"/>
                  </a:lnTo>
                  <a:lnTo>
                    <a:pt x="0" y="0"/>
                  </a:lnTo>
                  <a:lnTo>
                    <a:pt x="45" y="78"/>
                  </a:lnTo>
                  <a:lnTo>
                    <a:pt x="45" y="129"/>
                  </a:lnTo>
                  <a:lnTo>
                    <a:pt x="83" y="129"/>
                  </a:lnTo>
                  <a:lnTo>
                    <a:pt x="83" y="78"/>
                  </a:lnTo>
                  <a:lnTo>
                    <a:pt x="128" y="0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70739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0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709613" indent="-354013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077913" indent="-354013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433513" indent="-355600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1787525" indent="-354013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6453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9200"/>
            <a:ext cx="8229600" cy="35235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8400" y="4811400"/>
            <a:ext cx="3434400" cy="151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 smtClean="0">
                <a:solidFill>
                  <a:srgbClr val="FFFFFF"/>
                </a:solidFill>
              </a:rPr>
              <a:t>Presentation title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4811400"/>
            <a:ext cx="720000" cy="1485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pl-PL" sz="1100" dirty="0" err="1" smtClean="0">
                <a:solidFill>
                  <a:srgbClr val="FFFFFF"/>
                </a:solidFill>
              </a:rPr>
              <a:t>Page</a:t>
            </a:r>
            <a:r>
              <a:rPr lang="en-GB" sz="1100" dirty="0" smtClean="0">
                <a:solidFill>
                  <a:srgbClr val="FFFFFF"/>
                </a:solidFill>
              </a:rPr>
              <a:t> </a:t>
            </a:r>
            <a:fld id="{9AE4D82F-B047-469B-AC52-A46321747EAF}" type="slidenum">
              <a:rPr lang="en-GB" sz="1100" smtClean="0">
                <a:solidFill>
                  <a:srgbClr val="FFFFFF"/>
                </a:solidFill>
              </a:rPr>
              <a:pPr/>
              <a:t>‹#›</a:t>
            </a:fld>
            <a:endParaRPr lang="en-GB" sz="1100" dirty="0">
              <a:solidFill>
                <a:srgbClr val="FFFFFF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 bwMode="black">
          <a:xfrm>
            <a:off x="8348664" y="4837510"/>
            <a:ext cx="338137" cy="153590"/>
            <a:chOff x="8348663" y="6450013"/>
            <a:chExt cx="338137" cy="204787"/>
          </a:xfrm>
          <a:solidFill>
            <a:srgbClr val="FFFFFF"/>
          </a:solidFill>
        </p:grpSpPr>
        <p:sp>
          <p:nvSpPr>
            <p:cNvPr id="10" name="Freeform 5"/>
            <p:cNvSpPr>
              <a:spLocks/>
            </p:cNvSpPr>
            <p:nvPr userDrawn="1"/>
          </p:nvSpPr>
          <p:spPr bwMode="black">
            <a:xfrm>
              <a:off x="8348663" y="6450013"/>
              <a:ext cx="163512" cy="204787"/>
            </a:xfrm>
            <a:custGeom>
              <a:avLst/>
              <a:gdLst/>
              <a:ahLst/>
              <a:cxnLst>
                <a:cxn ang="0">
                  <a:pos x="39" y="78"/>
                </a:cxn>
                <a:cxn ang="0">
                  <a:pos x="85" y="78"/>
                </a:cxn>
                <a:cxn ang="0">
                  <a:pos x="85" y="51"/>
                </a:cxn>
                <a:cxn ang="0">
                  <a:pos x="39" y="51"/>
                </a:cxn>
                <a:cxn ang="0">
                  <a:pos x="39" y="30"/>
                </a:cxn>
                <a:cxn ang="0">
                  <a:pos x="90" y="30"/>
                </a:cxn>
                <a:cxn ang="0">
                  <a:pos x="73" y="0"/>
                </a:cxn>
                <a:cxn ang="0">
                  <a:pos x="0" y="0"/>
                </a:cxn>
                <a:cxn ang="0">
                  <a:pos x="0" y="129"/>
                </a:cxn>
                <a:cxn ang="0">
                  <a:pos x="103" y="129"/>
                </a:cxn>
                <a:cxn ang="0">
                  <a:pos x="103" y="99"/>
                </a:cxn>
                <a:cxn ang="0">
                  <a:pos x="39" y="99"/>
                </a:cxn>
                <a:cxn ang="0">
                  <a:pos x="39" y="78"/>
                </a:cxn>
              </a:cxnLst>
              <a:rect l="0" t="0" r="r" b="b"/>
              <a:pathLst>
                <a:path w="103" h="129">
                  <a:moveTo>
                    <a:pt x="39" y="78"/>
                  </a:moveTo>
                  <a:lnTo>
                    <a:pt x="85" y="78"/>
                  </a:lnTo>
                  <a:lnTo>
                    <a:pt x="85" y="51"/>
                  </a:lnTo>
                  <a:lnTo>
                    <a:pt x="39" y="51"/>
                  </a:lnTo>
                  <a:lnTo>
                    <a:pt x="39" y="30"/>
                  </a:lnTo>
                  <a:lnTo>
                    <a:pt x="90" y="30"/>
                  </a:lnTo>
                  <a:lnTo>
                    <a:pt x="73" y="0"/>
                  </a:lnTo>
                  <a:lnTo>
                    <a:pt x="0" y="0"/>
                  </a:lnTo>
                  <a:lnTo>
                    <a:pt x="0" y="129"/>
                  </a:lnTo>
                  <a:lnTo>
                    <a:pt x="103" y="129"/>
                  </a:lnTo>
                  <a:lnTo>
                    <a:pt x="103" y="99"/>
                  </a:lnTo>
                  <a:lnTo>
                    <a:pt x="39" y="99"/>
                  </a:lnTo>
                  <a:lnTo>
                    <a:pt x="39" y="7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1" name="Freeform 6"/>
            <p:cNvSpPr>
              <a:spLocks/>
            </p:cNvSpPr>
            <p:nvPr userDrawn="1"/>
          </p:nvSpPr>
          <p:spPr bwMode="black">
            <a:xfrm>
              <a:off x="8483600" y="6450013"/>
              <a:ext cx="203200" cy="204787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64" y="42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45" y="78"/>
                </a:cxn>
                <a:cxn ang="0">
                  <a:pos x="45" y="129"/>
                </a:cxn>
                <a:cxn ang="0">
                  <a:pos x="83" y="129"/>
                </a:cxn>
                <a:cxn ang="0">
                  <a:pos x="83" y="78"/>
                </a:cxn>
                <a:cxn ang="0">
                  <a:pos x="128" y="0"/>
                </a:cxn>
                <a:cxn ang="0">
                  <a:pos x="86" y="0"/>
                </a:cxn>
              </a:cxnLst>
              <a:rect l="0" t="0" r="r" b="b"/>
              <a:pathLst>
                <a:path w="128" h="129">
                  <a:moveTo>
                    <a:pt x="86" y="0"/>
                  </a:moveTo>
                  <a:lnTo>
                    <a:pt x="64" y="42"/>
                  </a:lnTo>
                  <a:lnTo>
                    <a:pt x="42" y="0"/>
                  </a:lnTo>
                  <a:lnTo>
                    <a:pt x="0" y="0"/>
                  </a:lnTo>
                  <a:lnTo>
                    <a:pt x="45" y="78"/>
                  </a:lnTo>
                  <a:lnTo>
                    <a:pt x="45" y="129"/>
                  </a:lnTo>
                  <a:lnTo>
                    <a:pt x="83" y="129"/>
                  </a:lnTo>
                  <a:lnTo>
                    <a:pt x="83" y="78"/>
                  </a:lnTo>
                  <a:lnTo>
                    <a:pt x="128" y="0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046219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838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0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709613" indent="-354013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077913" indent="-354013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433513" indent="-355600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1787525" indent="-354013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6453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9200"/>
            <a:ext cx="8229600" cy="35235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8400" y="4811400"/>
            <a:ext cx="3434400" cy="151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 smtClean="0">
                <a:solidFill>
                  <a:srgbClr val="FFFFFF"/>
                </a:solidFill>
              </a:rPr>
              <a:t>Presentation title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4811400"/>
            <a:ext cx="720000" cy="1485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pl-PL" sz="1100" dirty="0" err="1" smtClean="0">
                <a:solidFill>
                  <a:srgbClr val="FFFFFF"/>
                </a:solidFill>
              </a:rPr>
              <a:t>Page</a:t>
            </a:r>
            <a:r>
              <a:rPr lang="pl-PL" sz="1100" dirty="0" smtClean="0">
                <a:solidFill>
                  <a:srgbClr val="FFFFFF"/>
                </a:solidFill>
              </a:rPr>
              <a:t> </a:t>
            </a:r>
            <a:fld id="{9AE4D82F-B047-469B-AC52-A46321747EAF}" type="slidenum">
              <a:rPr lang="en-GB" sz="1100" smtClean="0">
                <a:solidFill>
                  <a:srgbClr val="FFFFFF"/>
                </a:solidFill>
              </a:rPr>
              <a:pPr/>
              <a:t>‹#›</a:t>
            </a:fld>
            <a:endParaRPr lang="en-GB" sz="1100" dirty="0">
              <a:solidFill>
                <a:srgbClr val="FFFFFF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 bwMode="black">
          <a:xfrm>
            <a:off x="8348664" y="4837510"/>
            <a:ext cx="338137" cy="153590"/>
            <a:chOff x="8348663" y="6450013"/>
            <a:chExt cx="338137" cy="204787"/>
          </a:xfrm>
          <a:solidFill>
            <a:srgbClr val="FFFFFF"/>
          </a:solidFill>
        </p:grpSpPr>
        <p:sp>
          <p:nvSpPr>
            <p:cNvPr id="10" name="Freeform 5"/>
            <p:cNvSpPr>
              <a:spLocks/>
            </p:cNvSpPr>
            <p:nvPr userDrawn="1"/>
          </p:nvSpPr>
          <p:spPr bwMode="black">
            <a:xfrm>
              <a:off x="8348663" y="6450013"/>
              <a:ext cx="163512" cy="204787"/>
            </a:xfrm>
            <a:custGeom>
              <a:avLst/>
              <a:gdLst/>
              <a:ahLst/>
              <a:cxnLst>
                <a:cxn ang="0">
                  <a:pos x="39" y="78"/>
                </a:cxn>
                <a:cxn ang="0">
                  <a:pos x="85" y="78"/>
                </a:cxn>
                <a:cxn ang="0">
                  <a:pos x="85" y="51"/>
                </a:cxn>
                <a:cxn ang="0">
                  <a:pos x="39" y="51"/>
                </a:cxn>
                <a:cxn ang="0">
                  <a:pos x="39" y="30"/>
                </a:cxn>
                <a:cxn ang="0">
                  <a:pos x="90" y="30"/>
                </a:cxn>
                <a:cxn ang="0">
                  <a:pos x="73" y="0"/>
                </a:cxn>
                <a:cxn ang="0">
                  <a:pos x="0" y="0"/>
                </a:cxn>
                <a:cxn ang="0">
                  <a:pos x="0" y="129"/>
                </a:cxn>
                <a:cxn ang="0">
                  <a:pos x="103" y="129"/>
                </a:cxn>
                <a:cxn ang="0">
                  <a:pos x="103" y="99"/>
                </a:cxn>
                <a:cxn ang="0">
                  <a:pos x="39" y="99"/>
                </a:cxn>
                <a:cxn ang="0">
                  <a:pos x="39" y="78"/>
                </a:cxn>
              </a:cxnLst>
              <a:rect l="0" t="0" r="r" b="b"/>
              <a:pathLst>
                <a:path w="103" h="129">
                  <a:moveTo>
                    <a:pt x="39" y="78"/>
                  </a:moveTo>
                  <a:lnTo>
                    <a:pt x="85" y="78"/>
                  </a:lnTo>
                  <a:lnTo>
                    <a:pt x="85" y="51"/>
                  </a:lnTo>
                  <a:lnTo>
                    <a:pt x="39" y="51"/>
                  </a:lnTo>
                  <a:lnTo>
                    <a:pt x="39" y="30"/>
                  </a:lnTo>
                  <a:lnTo>
                    <a:pt x="90" y="30"/>
                  </a:lnTo>
                  <a:lnTo>
                    <a:pt x="73" y="0"/>
                  </a:lnTo>
                  <a:lnTo>
                    <a:pt x="0" y="0"/>
                  </a:lnTo>
                  <a:lnTo>
                    <a:pt x="0" y="129"/>
                  </a:lnTo>
                  <a:lnTo>
                    <a:pt x="103" y="129"/>
                  </a:lnTo>
                  <a:lnTo>
                    <a:pt x="103" y="99"/>
                  </a:lnTo>
                  <a:lnTo>
                    <a:pt x="39" y="99"/>
                  </a:lnTo>
                  <a:lnTo>
                    <a:pt x="39" y="7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1" name="Freeform 6"/>
            <p:cNvSpPr>
              <a:spLocks/>
            </p:cNvSpPr>
            <p:nvPr userDrawn="1"/>
          </p:nvSpPr>
          <p:spPr bwMode="black">
            <a:xfrm>
              <a:off x="8483600" y="6450013"/>
              <a:ext cx="203200" cy="204787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64" y="42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45" y="78"/>
                </a:cxn>
                <a:cxn ang="0">
                  <a:pos x="45" y="129"/>
                </a:cxn>
                <a:cxn ang="0">
                  <a:pos x="83" y="129"/>
                </a:cxn>
                <a:cxn ang="0">
                  <a:pos x="83" y="78"/>
                </a:cxn>
                <a:cxn ang="0">
                  <a:pos x="128" y="0"/>
                </a:cxn>
                <a:cxn ang="0">
                  <a:pos x="86" y="0"/>
                </a:cxn>
              </a:cxnLst>
              <a:rect l="0" t="0" r="r" b="b"/>
              <a:pathLst>
                <a:path w="128" h="129">
                  <a:moveTo>
                    <a:pt x="86" y="0"/>
                  </a:moveTo>
                  <a:lnTo>
                    <a:pt x="64" y="42"/>
                  </a:lnTo>
                  <a:lnTo>
                    <a:pt x="42" y="0"/>
                  </a:lnTo>
                  <a:lnTo>
                    <a:pt x="0" y="0"/>
                  </a:lnTo>
                  <a:lnTo>
                    <a:pt x="45" y="78"/>
                  </a:lnTo>
                  <a:lnTo>
                    <a:pt x="45" y="129"/>
                  </a:lnTo>
                  <a:lnTo>
                    <a:pt x="83" y="129"/>
                  </a:lnTo>
                  <a:lnTo>
                    <a:pt x="83" y="78"/>
                  </a:lnTo>
                  <a:lnTo>
                    <a:pt x="128" y="0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61542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  <p:sldLayoutId id="2147483851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0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709613" indent="-354013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077913" indent="-354013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433513" indent="-355600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1787525" indent="-354013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6453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9200"/>
            <a:ext cx="8229600" cy="35235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8400" y="4811400"/>
            <a:ext cx="3434400" cy="151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Presentation title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4811400"/>
            <a:ext cx="720000" cy="1485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1100" dirty="0" smtClean="0">
                <a:solidFill>
                  <a:srgbClr val="808080"/>
                </a:solidFill>
              </a:rPr>
              <a:t>Page </a:t>
            </a:r>
            <a:fld id="{9AE4D82F-B047-469B-AC52-A46321747EAF}" type="slidenum">
              <a:rPr lang="en-GB" sz="1100" smtClean="0">
                <a:solidFill>
                  <a:srgbClr val="808080"/>
                </a:solidFill>
              </a:rPr>
              <a:pPr/>
              <a:t>‹#›</a:t>
            </a:fld>
            <a:endParaRPr lang="en-GB" sz="1100" dirty="0">
              <a:solidFill>
                <a:srgbClr val="80808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 bwMode="gray">
          <a:xfrm>
            <a:off x="8348664" y="4837510"/>
            <a:ext cx="338137" cy="153590"/>
            <a:chOff x="8348663" y="6450013"/>
            <a:chExt cx="338137" cy="204787"/>
          </a:xfrm>
          <a:solidFill>
            <a:srgbClr val="808080"/>
          </a:solidFill>
        </p:grpSpPr>
        <p:sp>
          <p:nvSpPr>
            <p:cNvPr id="10" name="Freeform 5"/>
            <p:cNvSpPr>
              <a:spLocks/>
            </p:cNvSpPr>
            <p:nvPr userDrawn="1"/>
          </p:nvSpPr>
          <p:spPr bwMode="gray">
            <a:xfrm>
              <a:off x="8348663" y="6450013"/>
              <a:ext cx="163512" cy="204787"/>
            </a:xfrm>
            <a:custGeom>
              <a:avLst/>
              <a:gdLst/>
              <a:ahLst/>
              <a:cxnLst>
                <a:cxn ang="0">
                  <a:pos x="39" y="78"/>
                </a:cxn>
                <a:cxn ang="0">
                  <a:pos x="85" y="78"/>
                </a:cxn>
                <a:cxn ang="0">
                  <a:pos x="85" y="51"/>
                </a:cxn>
                <a:cxn ang="0">
                  <a:pos x="39" y="51"/>
                </a:cxn>
                <a:cxn ang="0">
                  <a:pos x="39" y="30"/>
                </a:cxn>
                <a:cxn ang="0">
                  <a:pos x="90" y="30"/>
                </a:cxn>
                <a:cxn ang="0">
                  <a:pos x="73" y="0"/>
                </a:cxn>
                <a:cxn ang="0">
                  <a:pos x="0" y="0"/>
                </a:cxn>
                <a:cxn ang="0">
                  <a:pos x="0" y="129"/>
                </a:cxn>
                <a:cxn ang="0">
                  <a:pos x="103" y="129"/>
                </a:cxn>
                <a:cxn ang="0">
                  <a:pos x="103" y="99"/>
                </a:cxn>
                <a:cxn ang="0">
                  <a:pos x="39" y="99"/>
                </a:cxn>
                <a:cxn ang="0">
                  <a:pos x="39" y="78"/>
                </a:cxn>
              </a:cxnLst>
              <a:rect l="0" t="0" r="r" b="b"/>
              <a:pathLst>
                <a:path w="103" h="129">
                  <a:moveTo>
                    <a:pt x="39" y="78"/>
                  </a:moveTo>
                  <a:lnTo>
                    <a:pt x="85" y="78"/>
                  </a:lnTo>
                  <a:lnTo>
                    <a:pt x="85" y="51"/>
                  </a:lnTo>
                  <a:lnTo>
                    <a:pt x="39" y="51"/>
                  </a:lnTo>
                  <a:lnTo>
                    <a:pt x="39" y="30"/>
                  </a:lnTo>
                  <a:lnTo>
                    <a:pt x="90" y="30"/>
                  </a:lnTo>
                  <a:lnTo>
                    <a:pt x="73" y="0"/>
                  </a:lnTo>
                  <a:lnTo>
                    <a:pt x="0" y="0"/>
                  </a:lnTo>
                  <a:lnTo>
                    <a:pt x="0" y="129"/>
                  </a:lnTo>
                  <a:lnTo>
                    <a:pt x="103" y="129"/>
                  </a:lnTo>
                  <a:lnTo>
                    <a:pt x="103" y="99"/>
                  </a:lnTo>
                  <a:lnTo>
                    <a:pt x="39" y="99"/>
                  </a:lnTo>
                  <a:lnTo>
                    <a:pt x="39" y="7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6"/>
            <p:cNvSpPr>
              <a:spLocks/>
            </p:cNvSpPr>
            <p:nvPr userDrawn="1"/>
          </p:nvSpPr>
          <p:spPr bwMode="gray">
            <a:xfrm>
              <a:off x="8483600" y="6450013"/>
              <a:ext cx="203200" cy="204787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64" y="42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45" y="78"/>
                </a:cxn>
                <a:cxn ang="0">
                  <a:pos x="45" y="129"/>
                </a:cxn>
                <a:cxn ang="0">
                  <a:pos x="83" y="129"/>
                </a:cxn>
                <a:cxn ang="0">
                  <a:pos x="83" y="78"/>
                </a:cxn>
                <a:cxn ang="0">
                  <a:pos x="128" y="0"/>
                </a:cxn>
                <a:cxn ang="0">
                  <a:pos x="86" y="0"/>
                </a:cxn>
              </a:cxnLst>
              <a:rect l="0" t="0" r="r" b="b"/>
              <a:pathLst>
                <a:path w="128" h="129">
                  <a:moveTo>
                    <a:pt x="86" y="0"/>
                  </a:moveTo>
                  <a:lnTo>
                    <a:pt x="64" y="42"/>
                  </a:lnTo>
                  <a:lnTo>
                    <a:pt x="42" y="0"/>
                  </a:lnTo>
                  <a:lnTo>
                    <a:pt x="0" y="0"/>
                  </a:lnTo>
                  <a:lnTo>
                    <a:pt x="45" y="78"/>
                  </a:lnTo>
                  <a:lnTo>
                    <a:pt x="45" y="129"/>
                  </a:lnTo>
                  <a:lnTo>
                    <a:pt x="83" y="129"/>
                  </a:lnTo>
                  <a:lnTo>
                    <a:pt x="83" y="78"/>
                  </a:lnTo>
                  <a:lnTo>
                    <a:pt x="128" y="0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074791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8" r:id="rId9"/>
    <p:sldLayoutId id="2147483719" r:id="rId10"/>
    <p:sldLayoutId id="2147483720" r:id="rId11"/>
    <p:sldLayoutId id="2147483721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000" b="1" kern="1200">
          <a:solidFill>
            <a:srgbClr val="808080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400" kern="1200">
          <a:solidFill>
            <a:srgbClr val="808080"/>
          </a:solidFill>
          <a:latin typeface="+mn-lt"/>
          <a:ea typeface="+mn-ea"/>
          <a:cs typeface="+mn-cs"/>
        </a:defRPr>
      </a:lvl1pPr>
      <a:lvl2pPr marL="709613" indent="-354013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000" kern="1200">
          <a:solidFill>
            <a:srgbClr val="808080"/>
          </a:solidFill>
          <a:latin typeface="+mn-lt"/>
          <a:ea typeface="+mn-ea"/>
          <a:cs typeface="+mn-cs"/>
        </a:defRPr>
      </a:lvl2pPr>
      <a:lvl3pPr marL="1077913" indent="-354013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800" kern="1200">
          <a:solidFill>
            <a:srgbClr val="808080"/>
          </a:solidFill>
          <a:latin typeface="+mn-lt"/>
          <a:ea typeface="+mn-ea"/>
          <a:cs typeface="+mn-cs"/>
        </a:defRPr>
      </a:lvl3pPr>
      <a:lvl4pPr marL="1433513" indent="-355600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rgbClr val="808080"/>
          </a:solidFill>
          <a:latin typeface="+mn-lt"/>
          <a:ea typeface="+mn-ea"/>
          <a:cs typeface="+mn-cs"/>
        </a:defRPr>
      </a:lvl4pPr>
      <a:lvl5pPr marL="1787525" indent="-354013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rgbClr val="80808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6453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9200"/>
            <a:ext cx="8229600" cy="35235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8400" y="4811400"/>
            <a:ext cx="3434400" cy="151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Presentation title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4811400"/>
            <a:ext cx="720000" cy="1485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1100" dirty="0" smtClean="0">
                <a:solidFill>
                  <a:schemeClr val="bg1"/>
                </a:solidFill>
              </a:rPr>
              <a:t>Page </a:t>
            </a:r>
            <a:fld id="{9AE4D82F-B047-469B-AC52-A46321747EAF}" type="slidenum">
              <a:rPr lang="en-GB" sz="1100" smtClean="0">
                <a:solidFill>
                  <a:schemeClr val="bg1"/>
                </a:solidFill>
              </a:rPr>
              <a:pPr/>
              <a:t>‹#›</a:t>
            </a:fld>
            <a:endParaRPr lang="en-GB" sz="1100" dirty="0">
              <a:solidFill>
                <a:schemeClr val="bg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 bwMode="black">
          <a:xfrm>
            <a:off x="8348664" y="4837510"/>
            <a:ext cx="338137" cy="153590"/>
            <a:chOff x="8348663" y="6450013"/>
            <a:chExt cx="338137" cy="204787"/>
          </a:xfrm>
          <a:solidFill>
            <a:srgbClr val="FFFFFF"/>
          </a:solidFill>
        </p:grpSpPr>
        <p:sp>
          <p:nvSpPr>
            <p:cNvPr id="10" name="Freeform 5"/>
            <p:cNvSpPr>
              <a:spLocks/>
            </p:cNvSpPr>
            <p:nvPr userDrawn="1"/>
          </p:nvSpPr>
          <p:spPr bwMode="black">
            <a:xfrm>
              <a:off x="8348663" y="6450013"/>
              <a:ext cx="163512" cy="204787"/>
            </a:xfrm>
            <a:custGeom>
              <a:avLst/>
              <a:gdLst/>
              <a:ahLst/>
              <a:cxnLst>
                <a:cxn ang="0">
                  <a:pos x="39" y="78"/>
                </a:cxn>
                <a:cxn ang="0">
                  <a:pos x="85" y="78"/>
                </a:cxn>
                <a:cxn ang="0">
                  <a:pos x="85" y="51"/>
                </a:cxn>
                <a:cxn ang="0">
                  <a:pos x="39" y="51"/>
                </a:cxn>
                <a:cxn ang="0">
                  <a:pos x="39" y="30"/>
                </a:cxn>
                <a:cxn ang="0">
                  <a:pos x="90" y="30"/>
                </a:cxn>
                <a:cxn ang="0">
                  <a:pos x="73" y="0"/>
                </a:cxn>
                <a:cxn ang="0">
                  <a:pos x="0" y="0"/>
                </a:cxn>
                <a:cxn ang="0">
                  <a:pos x="0" y="129"/>
                </a:cxn>
                <a:cxn ang="0">
                  <a:pos x="103" y="129"/>
                </a:cxn>
                <a:cxn ang="0">
                  <a:pos x="103" y="99"/>
                </a:cxn>
                <a:cxn ang="0">
                  <a:pos x="39" y="99"/>
                </a:cxn>
                <a:cxn ang="0">
                  <a:pos x="39" y="78"/>
                </a:cxn>
              </a:cxnLst>
              <a:rect l="0" t="0" r="r" b="b"/>
              <a:pathLst>
                <a:path w="103" h="129">
                  <a:moveTo>
                    <a:pt x="39" y="78"/>
                  </a:moveTo>
                  <a:lnTo>
                    <a:pt x="85" y="78"/>
                  </a:lnTo>
                  <a:lnTo>
                    <a:pt x="85" y="51"/>
                  </a:lnTo>
                  <a:lnTo>
                    <a:pt x="39" y="51"/>
                  </a:lnTo>
                  <a:lnTo>
                    <a:pt x="39" y="30"/>
                  </a:lnTo>
                  <a:lnTo>
                    <a:pt x="90" y="30"/>
                  </a:lnTo>
                  <a:lnTo>
                    <a:pt x="73" y="0"/>
                  </a:lnTo>
                  <a:lnTo>
                    <a:pt x="0" y="0"/>
                  </a:lnTo>
                  <a:lnTo>
                    <a:pt x="0" y="129"/>
                  </a:lnTo>
                  <a:lnTo>
                    <a:pt x="103" y="129"/>
                  </a:lnTo>
                  <a:lnTo>
                    <a:pt x="103" y="99"/>
                  </a:lnTo>
                  <a:lnTo>
                    <a:pt x="39" y="99"/>
                  </a:lnTo>
                  <a:lnTo>
                    <a:pt x="39" y="7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6"/>
            <p:cNvSpPr>
              <a:spLocks/>
            </p:cNvSpPr>
            <p:nvPr userDrawn="1"/>
          </p:nvSpPr>
          <p:spPr bwMode="black">
            <a:xfrm>
              <a:off x="8483600" y="6450013"/>
              <a:ext cx="203200" cy="204787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64" y="42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45" y="78"/>
                </a:cxn>
                <a:cxn ang="0">
                  <a:pos x="45" y="129"/>
                </a:cxn>
                <a:cxn ang="0">
                  <a:pos x="83" y="129"/>
                </a:cxn>
                <a:cxn ang="0">
                  <a:pos x="83" y="78"/>
                </a:cxn>
                <a:cxn ang="0">
                  <a:pos x="128" y="0"/>
                </a:cxn>
                <a:cxn ang="0">
                  <a:pos x="86" y="0"/>
                </a:cxn>
              </a:cxnLst>
              <a:rect l="0" t="0" r="r" b="b"/>
              <a:pathLst>
                <a:path w="128" h="129">
                  <a:moveTo>
                    <a:pt x="86" y="0"/>
                  </a:moveTo>
                  <a:lnTo>
                    <a:pt x="64" y="42"/>
                  </a:lnTo>
                  <a:lnTo>
                    <a:pt x="42" y="0"/>
                  </a:lnTo>
                  <a:lnTo>
                    <a:pt x="0" y="0"/>
                  </a:lnTo>
                  <a:lnTo>
                    <a:pt x="45" y="78"/>
                  </a:lnTo>
                  <a:lnTo>
                    <a:pt x="45" y="129"/>
                  </a:lnTo>
                  <a:lnTo>
                    <a:pt x="83" y="129"/>
                  </a:lnTo>
                  <a:lnTo>
                    <a:pt x="83" y="78"/>
                  </a:lnTo>
                  <a:lnTo>
                    <a:pt x="128" y="0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90" r:id="rId9"/>
    <p:sldLayoutId id="2147483691" r:id="rId10"/>
    <p:sldLayoutId id="2147483692" r:id="rId11"/>
    <p:sldLayoutId id="2147483693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0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709613" indent="-354013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077913" indent="-354013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433513" indent="-355600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1787525" indent="-354013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6453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9200"/>
            <a:ext cx="8229600" cy="35235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8400" y="4811400"/>
            <a:ext cx="3434400" cy="151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Presentation title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4811400"/>
            <a:ext cx="720000" cy="1485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pl-PL" sz="1100" dirty="0" err="1" smtClean="0">
                <a:solidFill>
                  <a:schemeClr val="bg1"/>
                </a:solidFill>
              </a:rPr>
              <a:t>Page</a:t>
            </a:r>
            <a:r>
              <a:rPr lang="en-GB" sz="1100" dirty="0" smtClean="0">
                <a:solidFill>
                  <a:schemeClr val="bg1"/>
                </a:solidFill>
              </a:rPr>
              <a:t> </a:t>
            </a:r>
            <a:fld id="{9AE4D82F-B047-469B-AC52-A46321747EAF}" type="slidenum">
              <a:rPr lang="en-GB" sz="1100" smtClean="0">
                <a:solidFill>
                  <a:schemeClr val="bg1"/>
                </a:solidFill>
              </a:rPr>
              <a:pPr/>
              <a:t>‹#›</a:t>
            </a:fld>
            <a:endParaRPr lang="en-GB" sz="1100" dirty="0">
              <a:solidFill>
                <a:schemeClr val="bg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 bwMode="black">
          <a:xfrm>
            <a:off x="8348664" y="4837510"/>
            <a:ext cx="338137" cy="153590"/>
            <a:chOff x="8348663" y="6450013"/>
            <a:chExt cx="338137" cy="204787"/>
          </a:xfrm>
          <a:solidFill>
            <a:srgbClr val="FFFFFF"/>
          </a:solidFill>
        </p:grpSpPr>
        <p:sp>
          <p:nvSpPr>
            <p:cNvPr id="10" name="Freeform 5"/>
            <p:cNvSpPr>
              <a:spLocks/>
            </p:cNvSpPr>
            <p:nvPr userDrawn="1"/>
          </p:nvSpPr>
          <p:spPr bwMode="black">
            <a:xfrm>
              <a:off x="8348663" y="6450013"/>
              <a:ext cx="163512" cy="204787"/>
            </a:xfrm>
            <a:custGeom>
              <a:avLst/>
              <a:gdLst/>
              <a:ahLst/>
              <a:cxnLst>
                <a:cxn ang="0">
                  <a:pos x="39" y="78"/>
                </a:cxn>
                <a:cxn ang="0">
                  <a:pos x="85" y="78"/>
                </a:cxn>
                <a:cxn ang="0">
                  <a:pos x="85" y="51"/>
                </a:cxn>
                <a:cxn ang="0">
                  <a:pos x="39" y="51"/>
                </a:cxn>
                <a:cxn ang="0">
                  <a:pos x="39" y="30"/>
                </a:cxn>
                <a:cxn ang="0">
                  <a:pos x="90" y="30"/>
                </a:cxn>
                <a:cxn ang="0">
                  <a:pos x="73" y="0"/>
                </a:cxn>
                <a:cxn ang="0">
                  <a:pos x="0" y="0"/>
                </a:cxn>
                <a:cxn ang="0">
                  <a:pos x="0" y="129"/>
                </a:cxn>
                <a:cxn ang="0">
                  <a:pos x="103" y="129"/>
                </a:cxn>
                <a:cxn ang="0">
                  <a:pos x="103" y="99"/>
                </a:cxn>
                <a:cxn ang="0">
                  <a:pos x="39" y="99"/>
                </a:cxn>
                <a:cxn ang="0">
                  <a:pos x="39" y="78"/>
                </a:cxn>
              </a:cxnLst>
              <a:rect l="0" t="0" r="r" b="b"/>
              <a:pathLst>
                <a:path w="103" h="129">
                  <a:moveTo>
                    <a:pt x="39" y="78"/>
                  </a:moveTo>
                  <a:lnTo>
                    <a:pt x="85" y="78"/>
                  </a:lnTo>
                  <a:lnTo>
                    <a:pt x="85" y="51"/>
                  </a:lnTo>
                  <a:lnTo>
                    <a:pt x="39" y="51"/>
                  </a:lnTo>
                  <a:lnTo>
                    <a:pt x="39" y="30"/>
                  </a:lnTo>
                  <a:lnTo>
                    <a:pt x="90" y="30"/>
                  </a:lnTo>
                  <a:lnTo>
                    <a:pt x="73" y="0"/>
                  </a:lnTo>
                  <a:lnTo>
                    <a:pt x="0" y="0"/>
                  </a:lnTo>
                  <a:lnTo>
                    <a:pt x="0" y="129"/>
                  </a:lnTo>
                  <a:lnTo>
                    <a:pt x="103" y="129"/>
                  </a:lnTo>
                  <a:lnTo>
                    <a:pt x="103" y="99"/>
                  </a:lnTo>
                  <a:lnTo>
                    <a:pt x="39" y="99"/>
                  </a:lnTo>
                  <a:lnTo>
                    <a:pt x="39" y="7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6"/>
            <p:cNvSpPr>
              <a:spLocks/>
            </p:cNvSpPr>
            <p:nvPr userDrawn="1"/>
          </p:nvSpPr>
          <p:spPr bwMode="black">
            <a:xfrm>
              <a:off x="8483600" y="6450013"/>
              <a:ext cx="203200" cy="204787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64" y="42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45" y="78"/>
                </a:cxn>
                <a:cxn ang="0">
                  <a:pos x="45" y="129"/>
                </a:cxn>
                <a:cxn ang="0">
                  <a:pos x="83" y="129"/>
                </a:cxn>
                <a:cxn ang="0">
                  <a:pos x="83" y="78"/>
                </a:cxn>
                <a:cxn ang="0">
                  <a:pos x="128" y="0"/>
                </a:cxn>
                <a:cxn ang="0">
                  <a:pos x="86" y="0"/>
                </a:cxn>
              </a:cxnLst>
              <a:rect l="0" t="0" r="r" b="b"/>
              <a:pathLst>
                <a:path w="128" h="129">
                  <a:moveTo>
                    <a:pt x="86" y="0"/>
                  </a:moveTo>
                  <a:lnTo>
                    <a:pt x="64" y="42"/>
                  </a:lnTo>
                  <a:lnTo>
                    <a:pt x="42" y="0"/>
                  </a:lnTo>
                  <a:lnTo>
                    <a:pt x="0" y="0"/>
                  </a:lnTo>
                  <a:lnTo>
                    <a:pt x="45" y="78"/>
                  </a:lnTo>
                  <a:lnTo>
                    <a:pt x="45" y="129"/>
                  </a:lnTo>
                  <a:lnTo>
                    <a:pt x="83" y="129"/>
                  </a:lnTo>
                  <a:lnTo>
                    <a:pt x="83" y="78"/>
                  </a:lnTo>
                  <a:lnTo>
                    <a:pt x="128" y="0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4" r:id="rId9"/>
    <p:sldLayoutId id="2147483705" r:id="rId10"/>
    <p:sldLayoutId id="2147483706" r:id="rId11"/>
    <p:sldLayoutId id="2147483707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0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709613" indent="-354013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077913" indent="-354013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433513" indent="-355600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1787525" indent="-354013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6453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9200"/>
            <a:ext cx="8229600" cy="35235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8400" y="4811400"/>
            <a:ext cx="3434400" cy="151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 smtClean="0">
                <a:solidFill>
                  <a:srgbClr val="FFFFFF"/>
                </a:solidFill>
              </a:rPr>
              <a:t>Presentation title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4811400"/>
            <a:ext cx="720000" cy="1485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pl-PL" sz="1100" dirty="0" err="1" smtClean="0">
                <a:solidFill>
                  <a:srgbClr val="FFFFFF"/>
                </a:solidFill>
              </a:rPr>
              <a:t>Page</a:t>
            </a:r>
            <a:r>
              <a:rPr lang="en-GB" sz="1100" dirty="0" smtClean="0">
                <a:solidFill>
                  <a:srgbClr val="FFFFFF"/>
                </a:solidFill>
              </a:rPr>
              <a:t> </a:t>
            </a:r>
            <a:fld id="{9AE4D82F-B047-469B-AC52-A46321747EAF}" type="slidenum">
              <a:rPr lang="en-GB" sz="1100" smtClean="0">
                <a:solidFill>
                  <a:srgbClr val="FFFFFF"/>
                </a:solidFill>
              </a:rPr>
              <a:pPr/>
              <a:t>‹#›</a:t>
            </a:fld>
            <a:endParaRPr lang="en-GB" sz="1100" dirty="0">
              <a:solidFill>
                <a:srgbClr val="FFFFFF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 bwMode="black">
          <a:xfrm>
            <a:off x="8348664" y="4837510"/>
            <a:ext cx="338137" cy="153590"/>
            <a:chOff x="8348663" y="6450013"/>
            <a:chExt cx="338137" cy="204787"/>
          </a:xfrm>
          <a:solidFill>
            <a:srgbClr val="FFFFFF"/>
          </a:solidFill>
        </p:grpSpPr>
        <p:sp>
          <p:nvSpPr>
            <p:cNvPr id="10" name="Freeform 5"/>
            <p:cNvSpPr>
              <a:spLocks/>
            </p:cNvSpPr>
            <p:nvPr userDrawn="1"/>
          </p:nvSpPr>
          <p:spPr bwMode="black">
            <a:xfrm>
              <a:off x="8348663" y="6450013"/>
              <a:ext cx="163512" cy="204787"/>
            </a:xfrm>
            <a:custGeom>
              <a:avLst/>
              <a:gdLst/>
              <a:ahLst/>
              <a:cxnLst>
                <a:cxn ang="0">
                  <a:pos x="39" y="78"/>
                </a:cxn>
                <a:cxn ang="0">
                  <a:pos x="85" y="78"/>
                </a:cxn>
                <a:cxn ang="0">
                  <a:pos x="85" y="51"/>
                </a:cxn>
                <a:cxn ang="0">
                  <a:pos x="39" y="51"/>
                </a:cxn>
                <a:cxn ang="0">
                  <a:pos x="39" y="30"/>
                </a:cxn>
                <a:cxn ang="0">
                  <a:pos x="90" y="30"/>
                </a:cxn>
                <a:cxn ang="0">
                  <a:pos x="73" y="0"/>
                </a:cxn>
                <a:cxn ang="0">
                  <a:pos x="0" y="0"/>
                </a:cxn>
                <a:cxn ang="0">
                  <a:pos x="0" y="129"/>
                </a:cxn>
                <a:cxn ang="0">
                  <a:pos x="103" y="129"/>
                </a:cxn>
                <a:cxn ang="0">
                  <a:pos x="103" y="99"/>
                </a:cxn>
                <a:cxn ang="0">
                  <a:pos x="39" y="99"/>
                </a:cxn>
                <a:cxn ang="0">
                  <a:pos x="39" y="78"/>
                </a:cxn>
              </a:cxnLst>
              <a:rect l="0" t="0" r="r" b="b"/>
              <a:pathLst>
                <a:path w="103" h="129">
                  <a:moveTo>
                    <a:pt x="39" y="78"/>
                  </a:moveTo>
                  <a:lnTo>
                    <a:pt x="85" y="78"/>
                  </a:lnTo>
                  <a:lnTo>
                    <a:pt x="85" y="51"/>
                  </a:lnTo>
                  <a:lnTo>
                    <a:pt x="39" y="51"/>
                  </a:lnTo>
                  <a:lnTo>
                    <a:pt x="39" y="30"/>
                  </a:lnTo>
                  <a:lnTo>
                    <a:pt x="90" y="30"/>
                  </a:lnTo>
                  <a:lnTo>
                    <a:pt x="73" y="0"/>
                  </a:lnTo>
                  <a:lnTo>
                    <a:pt x="0" y="0"/>
                  </a:lnTo>
                  <a:lnTo>
                    <a:pt x="0" y="129"/>
                  </a:lnTo>
                  <a:lnTo>
                    <a:pt x="103" y="129"/>
                  </a:lnTo>
                  <a:lnTo>
                    <a:pt x="103" y="99"/>
                  </a:lnTo>
                  <a:lnTo>
                    <a:pt x="39" y="99"/>
                  </a:lnTo>
                  <a:lnTo>
                    <a:pt x="39" y="7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1" name="Freeform 6"/>
            <p:cNvSpPr>
              <a:spLocks/>
            </p:cNvSpPr>
            <p:nvPr userDrawn="1"/>
          </p:nvSpPr>
          <p:spPr bwMode="black">
            <a:xfrm>
              <a:off x="8483600" y="6450013"/>
              <a:ext cx="203200" cy="204787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64" y="42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45" y="78"/>
                </a:cxn>
                <a:cxn ang="0">
                  <a:pos x="45" y="129"/>
                </a:cxn>
                <a:cxn ang="0">
                  <a:pos x="83" y="129"/>
                </a:cxn>
                <a:cxn ang="0">
                  <a:pos x="83" y="78"/>
                </a:cxn>
                <a:cxn ang="0">
                  <a:pos x="128" y="0"/>
                </a:cxn>
                <a:cxn ang="0">
                  <a:pos x="86" y="0"/>
                </a:cxn>
              </a:cxnLst>
              <a:rect l="0" t="0" r="r" b="b"/>
              <a:pathLst>
                <a:path w="128" h="129">
                  <a:moveTo>
                    <a:pt x="86" y="0"/>
                  </a:moveTo>
                  <a:lnTo>
                    <a:pt x="64" y="42"/>
                  </a:lnTo>
                  <a:lnTo>
                    <a:pt x="42" y="0"/>
                  </a:lnTo>
                  <a:lnTo>
                    <a:pt x="0" y="0"/>
                  </a:lnTo>
                  <a:lnTo>
                    <a:pt x="45" y="78"/>
                  </a:lnTo>
                  <a:lnTo>
                    <a:pt x="45" y="129"/>
                  </a:lnTo>
                  <a:lnTo>
                    <a:pt x="83" y="129"/>
                  </a:lnTo>
                  <a:lnTo>
                    <a:pt x="83" y="78"/>
                  </a:lnTo>
                  <a:lnTo>
                    <a:pt x="128" y="0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54617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0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709613" indent="-354013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077913" indent="-354013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433513" indent="-355600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1787525" indent="-354013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6453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9200"/>
            <a:ext cx="8229600" cy="35235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8400" y="4811400"/>
            <a:ext cx="3434400" cy="151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 smtClean="0">
                <a:solidFill>
                  <a:srgbClr val="FFFFFF"/>
                </a:solidFill>
              </a:rPr>
              <a:t>Presentation title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4811400"/>
            <a:ext cx="720000" cy="1485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pl-PL" sz="1100" dirty="0" err="1" smtClean="0">
                <a:solidFill>
                  <a:srgbClr val="FFFFFF"/>
                </a:solidFill>
              </a:rPr>
              <a:t>Page</a:t>
            </a:r>
            <a:r>
              <a:rPr lang="en-GB" sz="1100" dirty="0" smtClean="0">
                <a:solidFill>
                  <a:srgbClr val="FFFFFF"/>
                </a:solidFill>
              </a:rPr>
              <a:t> </a:t>
            </a:r>
            <a:fld id="{9AE4D82F-B047-469B-AC52-A46321747EAF}" type="slidenum">
              <a:rPr lang="en-GB" sz="1100" smtClean="0">
                <a:solidFill>
                  <a:srgbClr val="FFFFFF"/>
                </a:solidFill>
              </a:rPr>
              <a:pPr/>
              <a:t>‹#›</a:t>
            </a:fld>
            <a:endParaRPr lang="en-GB" sz="1100" dirty="0">
              <a:solidFill>
                <a:srgbClr val="FFFFFF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 bwMode="black">
          <a:xfrm>
            <a:off x="8348664" y="4837510"/>
            <a:ext cx="338137" cy="153590"/>
            <a:chOff x="8348663" y="6450013"/>
            <a:chExt cx="338137" cy="204787"/>
          </a:xfrm>
          <a:solidFill>
            <a:srgbClr val="FFFFFF"/>
          </a:solidFill>
        </p:grpSpPr>
        <p:sp>
          <p:nvSpPr>
            <p:cNvPr id="10" name="Freeform 5"/>
            <p:cNvSpPr>
              <a:spLocks/>
            </p:cNvSpPr>
            <p:nvPr userDrawn="1"/>
          </p:nvSpPr>
          <p:spPr bwMode="black">
            <a:xfrm>
              <a:off x="8348663" y="6450013"/>
              <a:ext cx="163512" cy="204787"/>
            </a:xfrm>
            <a:custGeom>
              <a:avLst/>
              <a:gdLst/>
              <a:ahLst/>
              <a:cxnLst>
                <a:cxn ang="0">
                  <a:pos x="39" y="78"/>
                </a:cxn>
                <a:cxn ang="0">
                  <a:pos x="85" y="78"/>
                </a:cxn>
                <a:cxn ang="0">
                  <a:pos x="85" y="51"/>
                </a:cxn>
                <a:cxn ang="0">
                  <a:pos x="39" y="51"/>
                </a:cxn>
                <a:cxn ang="0">
                  <a:pos x="39" y="30"/>
                </a:cxn>
                <a:cxn ang="0">
                  <a:pos x="90" y="30"/>
                </a:cxn>
                <a:cxn ang="0">
                  <a:pos x="73" y="0"/>
                </a:cxn>
                <a:cxn ang="0">
                  <a:pos x="0" y="0"/>
                </a:cxn>
                <a:cxn ang="0">
                  <a:pos x="0" y="129"/>
                </a:cxn>
                <a:cxn ang="0">
                  <a:pos x="103" y="129"/>
                </a:cxn>
                <a:cxn ang="0">
                  <a:pos x="103" y="99"/>
                </a:cxn>
                <a:cxn ang="0">
                  <a:pos x="39" y="99"/>
                </a:cxn>
                <a:cxn ang="0">
                  <a:pos x="39" y="78"/>
                </a:cxn>
              </a:cxnLst>
              <a:rect l="0" t="0" r="r" b="b"/>
              <a:pathLst>
                <a:path w="103" h="129">
                  <a:moveTo>
                    <a:pt x="39" y="78"/>
                  </a:moveTo>
                  <a:lnTo>
                    <a:pt x="85" y="78"/>
                  </a:lnTo>
                  <a:lnTo>
                    <a:pt x="85" y="51"/>
                  </a:lnTo>
                  <a:lnTo>
                    <a:pt x="39" y="51"/>
                  </a:lnTo>
                  <a:lnTo>
                    <a:pt x="39" y="30"/>
                  </a:lnTo>
                  <a:lnTo>
                    <a:pt x="90" y="30"/>
                  </a:lnTo>
                  <a:lnTo>
                    <a:pt x="73" y="0"/>
                  </a:lnTo>
                  <a:lnTo>
                    <a:pt x="0" y="0"/>
                  </a:lnTo>
                  <a:lnTo>
                    <a:pt x="0" y="129"/>
                  </a:lnTo>
                  <a:lnTo>
                    <a:pt x="103" y="129"/>
                  </a:lnTo>
                  <a:lnTo>
                    <a:pt x="103" y="99"/>
                  </a:lnTo>
                  <a:lnTo>
                    <a:pt x="39" y="99"/>
                  </a:lnTo>
                  <a:lnTo>
                    <a:pt x="39" y="7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1" name="Freeform 6"/>
            <p:cNvSpPr>
              <a:spLocks/>
            </p:cNvSpPr>
            <p:nvPr userDrawn="1"/>
          </p:nvSpPr>
          <p:spPr bwMode="black">
            <a:xfrm>
              <a:off x="8483600" y="6450013"/>
              <a:ext cx="203200" cy="204787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64" y="42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45" y="78"/>
                </a:cxn>
                <a:cxn ang="0">
                  <a:pos x="45" y="129"/>
                </a:cxn>
                <a:cxn ang="0">
                  <a:pos x="83" y="129"/>
                </a:cxn>
                <a:cxn ang="0">
                  <a:pos x="83" y="78"/>
                </a:cxn>
                <a:cxn ang="0">
                  <a:pos x="128" y="0"/>
                </a:cxn>
                <a:cxn ang="0">
                  <a:pos x="86" y="0"/>
                </a:cxn>
              </a:cxnLst>
              <a:rect l="0" t="0" r="r" b="b"/>
              <a:pathLst>
                <a:path w="128" h="129">
                  <a:moveTo>
                    <a:pt x="86" y="0"/>
                  </a:moveTo>
                  <a:lnTo>
                    <a:pt x="64" y="42"/>
                  </a:lnTo>
                  <a:lnTo>
                    <a:pt x="42" y="0"/>
                  </a:lnTo>
                  <a:lnTo>
                    <a:pt x="0" y="0"/>
                  </a:lnTo>
                  <a:lnTo>
                    <a:pt x="45" y="78"/>
                  </a:lnTo>
                  <a:lnTo>
                    <a:pt x="45" y="129"/>
                  </a:lnTo>
                  <a:lnTo>
                    <a:pt x="83" y="129"/>
                  </a:lnTo>
                  <a:lnTo>
                    <a:pt x="83" y="78"/>
                  </a:lnTo>
                  <a:lnTo>
                    <a:pt x="128" y="0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4319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0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709613" indent="-354013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077913" indent="-354013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433513" indent="-355600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1787525" indent="-354013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6453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9200"/>
            <a:ext cx="8229600" cy="35235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8400" y="4811400"/>
            <a:ext cx="3434400" cy="151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 smtClean="0">
                <a:solidFill>
                  <a:srgbClr val="FFFFFF"/>
                </a:solidFill>
              </a:rPr>
              <a:t>Presentation title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4811400"/>
            <a:ext cx="720000" cy="1485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pl-PL" sz="1100" dirty="0" err="1" smtClean="0">
                <a:solidFill>
                  <a:srgbClr val="FFFFFF"/>
                </a:solidFill>
              </a:rPr>
              <a:t>Page</a:t>
            </a:r>
            <a:r>
              <a:rPr lang="en-GB" sz="1100" dirty="0" smtClean="0">
                <a:solidFill>
                  <a:srgbClr val="FFFFFF"/>
                </a:solidFill>
              </a:rPr>
              <a:t> </a:t>
            </a:r>
            <a:fld id="{9AE4D82F-B047-469B-AC52-A46321747EAF}" type="slidenum">
              <a:rPr lang="en-GB" sz="1100" smtClean="0">
                <a:solidFill>
                  <a:srgbClr val="FFFFFF"/>
                </a:solidFill>
              </a:rPr>
              <a:pPr/>
              <a:t>‹#›</a:t>
            </a:fld>
            <a:endParaRPr lang="en-GB" sz="1100" dirty="0">
              <a:solidFill>
                <a:srgbClr val="FFFFFF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 bwMode="black">
          <a:xfrm>
            <a:off x="8348664" y="4837510"/>
            <a:ext cx="338137" cy="153590"/>
            <a:chOff x="8348663" y="6450013"/>
            <a:chExt cx="338137" cy="204787"/>
          </a:xfrm>
          <a:solidFill>
            <a:srgbClr val="FFFFFF"/>
          </a:solidFill>
        </p:grpSpPr>
        <p:sp>
          <p:nvSpPr>
            <p:cNvPr id="10" name="Freeform 5"/>
            <p:cNvSpPr>
              <a:spLocks/>
            </p:cNvSpPr>
            <p:nvPr userDrawn="1"/>
          </p:nvSpPr>
          <p:spPr bwMode="black">
            <a:xfrm>
              <a:off x="8348663" y="6450013"/>
              <a:ext cx="163512" cy="204787"/>
            </a:xfrm>
            <a:custGeom>
              <a:avLst/>
              <a:gdLst/>
              <a:ahLst/>
              <a:cxnLst>
                <a:cxn ang="0">
                  <a:pos x="39" y="78"/>
                </a:cxn>
                <a:cxn ang="0">
                  <a:pos x="85" y="78"/>
                </a:cxn>
                <a:cxn ang="0">
                  <a:pos x="85" y="51"/>
                </a:cxn>
                <a:cxn ang="0">
                  <a:pos x="39" y="51"/>
                </a:cxn>
                <a:cxn ang="0">
                  <a:pos x="39" y="30"/>
                </a:cxn>
                <a:cxn ang="0">
                  <a:pos x="90" y="30"/>
                </a:cxn>
                <a:cxn ang="0">
                  <a:pos x="73" y="0"/>
                </a:cxn>
                <a:cxn ang="0">
                  <a:pos x="0" y="0"/>
                </a:cxn>
                <a:cxn ang="0">
                  <a:pos x="0" y="129"/>
                </a:cxn>
                <a:cxn ang="0">
                  <a:pos x="103" y="129"/>
                </a:cxn>
                <a:cxn ang="0">
                  <a:pos x="103" y="99"/>
                </a:cxn>
                <a:cxn ang="0">
                  <a:pos x="39" y="99"/>
                </a:cxn>
                <a:cxn ang="0">
                  <a:pos x="39" y="78"/>
                </a:cxn>
              </a:cxnLst>
              <a:rect l="0" t="0" r="r" b="b"/>
              <a:pathLst>
                <a:path w="103" h="129">
                  <a:moveTo>
                    <a:pt x="39" y="78"/>
                  </a:moveTo>
                  <a:lnTo>
                    <a:pt x="85" y="78"/>
                  </a:lnTo>
                  <a:lnTo>
                    <a:pt x="85" y="51"/>
                  </a:lnTo>
                  <a:lnTo>
                    <a:pt x="39" y="51"/>
                  </a:lnTo>
                  <a:lnTo>
                    <a:pt x="39" y="30"/>
                  </a:lnTo>
                  <a:lnTo>
                    <a:pt x="90" y="30"/>
                  </a:lnTo>
                  <a:lnTo>
                    <a:pt x="73" y="0"/>
                  </a:lnTo>
                  <a:lnTo>
                    <a:pt x="0" y="0"/>
                  </a:lnTo>
                  <a:lnTo>
                    <a:pt x="0" y="129"/>
                  </a:lnTo>
                  <a:lnTo>
                    <a:pt x="103" y="129"/>
                  </a:lnTo>
                  <a:lnTo>
                    <a:pt x="103" y="99"/>
                  </a:lnTo>
                  <a:lnTo>
                    <a:pt x="39" y="99"/>
                  </a:lnTo>
                  <a:lnTo>
                    <a:pt x="39" y="7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1" name="Freeform 6"/>
            <p:cNvSpPr>
              <a:spLocks/>
            </p:cNvSpPr>
            <p:nvPr userDrawn="1"/>
          </p:nvSpPr>
          <p:spPr bwMode="black">
            <a:xfrm>
              <a:off x="8483600" y="6450013"/>
              <a:ext cx="203200" cy="204787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64" y="42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45" y="78"/>
                </a:cxn>
                <a:cxn ang="0">
                  <a:pos x="45" y="129"/>
                </a:cxn>
                <a:cxn ang="0">
                  <a:pos x="83" y="129"/>
                </a:cxn>
                <a:cxn ang="0">
                  <a:pos x="83" y="78"/>
                </a:cxn>
                <a:cxn ang="0">
                  <a:pos x="128" y="0"/>
                </a:cxn>
                <a:cxn ang="0">
                  <a:pos x="86" y="0"/>
                </a:cxn>
              </a:cxnLst>
              <a:rect l="0" t="0" r="r" b="b"/>
              <a:pathLst>
                <a:path w="128" h="129">
                  <a:moveTo>
                    <a:pt x="86" y="0"/>
                  </a:moveTo>
                  <a:lnTo>
                    <a:pt x="64" y="42"/>
                  </a:lnTo>
                  <a:lnTo>
                    <a:pt x="42" y="0"/>
                  </a:lnTo>
                  <a:lnTo>
                    <a:pt x="0" y="0"/>
                  </a:lnTo>
                  <a:lnTo>
                    <a:pt x="45" y="78"/>
                  </a:lnTo>
                  <a:lnTo>
                    <a:pt x="45" y="129"/>
                  </a:lnTo>
                  <a:lnTo>
                    <a:pt x="83" y="129"/>
                  </a:lnTo>
                  <a:lnTo>
                    <a:pt x="83" y="78"/>
                  </a:lnTo>
                  <a:lnTo>
                    <a:pt x="128" y="0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4319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0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709613" indent="-354013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077913" indent="-354013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433513" indent="-355600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1787525" indent="-354013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6453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9200"/>
            <a:ext cx="8229600" cy="35235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8400" y="4811400"/>
            <a:ext cx="3434400" cy="151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 smtClean="0">
                <a:solidFill>
                  <a:srgbClr val="FFFFFF"/>
                </a:solidFill>
              </a:rPr>
              <a:t>Presentation title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4811400"/>
            <a:ext cx="720000" cy="1485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pl-PL" sz="1100" dirty="0" err="1" smtClean="0">
                <a:solidFill>
                  <a:srgbClr val="FFFFFF"/>
                </a:solidFill>
              </a:rPr>
              <a:t>Page</a:t>
            </a:r>
            <a:r>
              <a:rPr lang="en-GB" sz="1100" dirty="0" smtClean="0">
                <a:solidFill>
                  <a:srgbClr val="FFFFFF"/>
                </a:solidFill>
              </a:rPr>
              <a:t> </a:t>
            </a:r>
            <a:fld id="{9AE4D82F-B047-469B-AC52-A46321747EAF}" type="slidenum">
              <a:rPr lang="en-GB" sz="1100" smtClean="0">
                <a:solidFill>
                  <a:srgbClr val="FFFFFF"/>
                </a:solidFill>
              </a:rPr>
              <a:pPr/>
              <a:t>‹#›</a:t>
            </a:fld>
            <a:endParaRPr lang="en-GB" sz="1100" dirty="0">
              <a:solidFill>
                <a:srgbClr val="FFFFFF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 bwMode="black">
          <a:xfrm>
            <a:off x="8348664" y="4837510"/>
            <a:ext cx="338137" cy="153590"/>
            <a:chOff x="8348663" y="6450013"/>
            <a:chExt cx="338137" cy="204787"/>
          </a:xfrm>
          <a:solidFill>
            <a:srgbClr val="FFFFFF"/>
          </a:solidFill>
        </p:grpSpPr>
        <p:sp>
          <p:nvSpPr>
            <p:cNvPr id="10" name="Freeform 5"/>
            <p:cNvSpPr>
              <a:spLocks/>
            </p:cNvSpPr>
            <p:nvPr userDrawn="1"/>
          </p:nvSpPr>
          <p:spPr bwMode="black">
            <a:xfrm>
              <a:off x="8348663" y="6450013"/>
              <a:ext cx="163512" cy="204787"/>
            </a:xfrm>
            <a:custGeom>
              <a:avLst/>
              <a:gdLst/>
              <a:ahLst/>
              <a:cxnLst>
                <a:cxn ang="0">
                  <a:pos x="39" y="78"/>
                </a:cxn>
                <a:cxn ang="0">
                  <a:pos x="85" y="78"/>
                </a:cxn>
                <a:cxn ang="0">
                  <a:pos x="85" y="51"/>
                </a:cxn>
                <a:cxn ang="0">
                  <a:pos x="39" y="51"/>
                </a:cxn>
                <a:cxn ang="0">
                  <a:pos x="39" y="30"/>
                </a:cxn>
                <a:cxn ang="0">
                  <a:pos x="90" y="30"/>
                </a:cxn>
                <a:cxn ang="0">
                  <a:pos x="73" y="0"/>
                </a:cxn>
                <a:cxn ang="0">
                  <a:pos x="0" y="0"/>
                </a:cxn>
                <a:cxn ang="0">
                  <a:pos x="0" y="129"/>
                </a:cxn>
                <a:cxn ang="0">
                  <a:pos x="103" y="129"/>
                </a:cxn>
                <a:cxn ang="0">
                  <a:pos x="103" y="99"/>
                </a:cxn>
                <a:cxn ang="0">
                  <a:pos x="39" y="99"/>
                </a:cxn>
                <a:cxn ang="0">
                  <a:pos x="39" y="78"/>
                </a:cxn>
              </a:cxnLst>
              <a:rect l="0" t="0" r="r" b="b"/>
              <a:pathLst>
                <a:path w="103" h="129">
                  <a:moveTo>
                    <a:pt x="39" y="78"/>
                  </a:moveTo>
                  <a:lnTo>
                    <a:pt x="85" y="78"/>
                  </a:lnTo>
                  <a:lnTo>
                    <a:pt x="85" y="51"/>
                  </a:lnTo>
                  <a:lnTo>
                    <a:pt x="39" y="51"/>
                  </a:lnTo>
                  <a:lnTo>
                    <a:pt x="39" y="30"/>
                  </a:lnTo>
                  <a:lnTo>
                    <a:pt x="90" y="30"/>
                  </a:lnTo>
                  <a:lnTo>
                    <a:pt x="73" y="0"/>
                  </a:lnTo>
                  <a:lnTo>
                    <a:pt x="0" y="0"/>
                  </a:lnTo>
                  <a:lnTo>
                    <a:pt x="0" y="129"/>
                  </a:lnTo>
                  <a:lnTo>
                    <a:pt x="103" y="129"/>
                  </a:lnTo>
                  <a:lnTo>
                    <a:pt x="103" y="99"/>
                  </a:lnTo>
                  <a:lnTo>
                    <a:pt x="39" y="99"/>
                  </a:lnTo>
                  <a:lnTo>
                    <a:pt x="39" y="7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1" name="Freeform 6"/>
            <p:cNvSpPr>
              <a:spLocks/>
            </p:cNvSpPr>
            <p:nvPr userDrawn="1"/>
          </p:nvSpPr>
          <p:spPr bwMode="black">
            <a:xfrm>
              <a:off x="8483600" y="6450013"/>
              <a:ext cx="203200" cy="204787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64" y="42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45" y="78"/>
                </a:cxn>
                <a:cxn ang="0">
                  <a:pos x="45" y="129"/>
                </a:cxn>
                <a:cxn ang="0">
                  <a:pos x="83" y="129"/>
                </a:cxn>
                <a:cxn ang="0">
                  <a:pos x="83" y="78"/>
                </a:cxn>
                <a:cxn ang="0">
                  <a:pos x="128" y="0"/>
                </a:cxn>
                <a:cxn ang="0">
                  <a:pos x="86" y="0"/>
                </a:cxn>
              </a:cxnLst>
              <a:rect l="0" t="0" r="r" b="b"/>
              <a:pathLst>
                <a:path w="128" h="129">
                  <a:moveTo>
                    <a:pt x="86" y="0"/>
                  </a:moveTo>
                  <a:lnTo>
                    <a:pt x="64" y="42"/>
                  </a:lnTo>
                  <a:lnTo>
                    <a:pt x="42" y="0"/>
                  </a:lnTo>
                  <a:lnTo>
                    <a:pt x="0" y="0"/>
                  </a:lnTo>
                  <a:lnTo>
                    <a:pt x="45" y="78"/>
                  </a:lnTo>
                  <a:lnTo>
                    <a:pt x="45" y="129"/>
                  </a:lnTo>
                  <a:lnTo>
                    <a:pt x="83" y="129"/>
                  </a:lnTo>
                  <a:lnTo>
                    <a:pt x="83" y="78"/>
                  </a:lnTo>
                  <a:lnTo>
                    <a:pt x="128" y="0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43938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0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709613" indent="-354013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077913" indent="-354013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433513" indent="-355600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1787525" indent="-354013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6453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9200"/>
            <a:ext cx="8229600" cy="35235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8400" y="4811400"/>
            <a:ext cx="3434400" cy="151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 smtClean="0">
                <a:solidFill>
                  <a:srgbClr val="FFFFFF"/>
                </a:solidFill>
              </a:rPr>
              <a:t>Presentation title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4811400"/>
            <a:ext cx="720000" cy="1485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pl-PL" sz="1100" dirty="0" err="1" smtClean="0">
                <a:solidFill>
                  <a:srgbClr val="FFFFFF"/>
                </a:solidFill>
              </a:rPr>
              <a:t>Page</a:t>
            </a:r>
            <a:r>
              <a:rPr lang="en-GB" sz="1100" dirty="0" smtClean="0">
                <a:solidFill>
                  <a:srgbClr val="FFFFFF"/>
                </a:solidFill>
              </a:rPr>
              <a:t> </a:t>
            </a:r>
            <a:fld id="{9AE4D82F-B047-469B-AC52-A46321747EAF}" type="slidenum">
              <a:rPr lang="en-GB" sz="1100" smtClean="0">
                <a:solidFill>
                  <a:srgbClr val="FFFFFF"/>
                </a:solidFill>
              </a:rPr>
              <a:pPr/>
              <a:t>‹#›</a:t>
            </a:fld>
            <a:endParaRPr lang="en-GB" sz="1100" dirty="0">
              <a:solidFill>
                <a:srgbClr val="FFFFFF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 bwMode="black">
          <a:xfrm>
            <a:off x="8348664" y="4837510"/>
            <a:ext cx="338137" cy="153590"/>
            <a:chOff x="8348663" y="6450013"/>
            <a:chExt cx="338137" cy="204787"/>
          </a:xfrm>
          <a:solidFill>
            <a:srgbClr val="FFFFFF"/>
          </a:solidFill>
        </p:grpSpPr>
        <p:sp>
          <p:nvSpPr>
            <p:cNvPr id="10" name="Freeform 5"/>
            <p:cNvSpPr>
              <a:spLocks/>
            </p:cNvSpPr>
            <p:nvPr userDrawn="1"/>
          </p:nvSpPr>
          <p:spPr bwMode="black">
            <a:xfrm>
              <a:off x="8348663" y="6450013"/>
              <a:ext cx="163512" cy="204787"/>
            </a:xfrm>
            <a:custGeom>
              <a:avLst/>
              <a:gdLst/>
              <a:ahLst/>
              <a:cxnLst>
                <a:cxn ang="0">
                  <a:pos x="39" y="78"/>
                </a:cxn>
                <a:cxn ang="0">
                  <a:pos x="85" y="78"/>
                </a:cxn>
                <a:cxn ang="0">
                  <a:pos x="85" y="51"/>
                </a:cxn>
                <a:cxn ang="0">
                  <a:pos x="39" y="51"/>
                </a:cxn>
                <a:cxn ang="0">
                  <a:pos x="39" y="30"/>
                </a:cxn>
                <a:cxn ang="0">
                  <a:pos x="90" y="30"/>
                </a:cxn>
                <a:cxn ang="0">
                  <a:pos x="73" y="0"/>
                </a:cxn>
                <a:cxn ang="0">
                  <a:pos x="0" y="0"/>
                </a:cxn>
                <a:cxn ang="0">
                  <a:pos x="0" y="129"/>
                </a:cxn>
                <a:cxn ang="0">
                  <a:pos x="103" y="129"/>
                </a:cxn>
                <a:cxn ang="0">
                  <a:pos x="103" y="99"/>
                </a:cxn>
                <a:cxn ang="0">
                  <a:pos x="39" y="99"/>
                </a:cxn>
                <a:cxn ang="0">
                  <a:pos x="39" y="78"/>
                </a:cxn>
              </a:cxnLst>
              <a:rect l="0" t="0" r="r" b="b"/>
              <a:pathLst>
                <a:path w="103" h="129">
                  <a:moveTo>
                    <a:pt x="39" y="78"/>
                  </a:moveTo>
                  <a:lnTo>
                    <a:pt x="85" y="78"/>
                  </a:lnTo>
                  <a:lnTo>
                    <a:pt x="85" y="51"/>
                  </a:lnTo>
                  <a:lnTo>
                    <a:pt x="39" y="51"/>
                  </a:lnTo>
                  <a:lnTo>
                    <a:pt x="39" y="30"/>
                  </a:lnTo>
                  <a:lnTo>
                    <a:pt x="90" y="30"/>
                  </a:lnTo>
                  <a:lnTo>
                    <a:pt x="73" y="0"/>
                  </a:lnTo>
                  <a:lnTo>
                    <a:pt x="0" y="0"/>
                  </a:lnTo>
                  <a:lnTo>
                    <a:pt x="0" y="129"/>
                  </a:lnTo>
                  <a:lnTo>
                    <a:pt x="103" y="129"/>
                  </a:lnTo>
                  <a:lnTo>
                    <a:pt x="103" y="99"/>
                  </a:lnTo>
                  <a:lnTo>
                    <a:pt x="39" y="99"/>
                  </a:lnTo>
                  <a:lnTo>
                    <a:pt x="39" y="7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1" name="Freeform 6"/>
            <p:cNvSpPr>
              <a:spLocks/>
            </p:cNvSpPr>
            <p:nvPr userDrawn="1"/>
          </p:nvSpPr>
          <p:spPr bwMode="black">
            <a:xfrm>
              <a:off x="8483600" y="6450013"/>
              <a:ext cx="203200" cy="204787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64" y="42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45" y="78"/>
                </a:cxn>
                <a:cxn ang="0">
                  <a:pos x="45" y="129"/>
                </a:cxn>
                <a:cxn ang="0">
                  <a:pos x="83" y="129"/>
                </a:cxn>
                <a:cxn ang="0">
                  <a:pos x="83" y="78"/>
                </a:cxn>
                <a:cxn ang="0">
                  <a:pos x="128" y="0"/>
                </a:cxn>
                <a:cxn ang="0">
                  <a:pos x="86" y="0"/>
                </a:cxn>
              </a:cxnLst>
              <a:rect l="0" t="0" r="r" b="b"/>
              <a:pathLst>
                <a:path w="128" h="129">
                  <a:moveTo>
                    <a:pt x="86" y="0"/>
                  </a:moveTo>
                  <a:lnTo>
                    <a:pt x="64" y="42"/>
                  </a:lnTo>
                  <a:lnTo>
                    <a:pt x="42" y="0"/>
                  </a:lnTo>
                  <a:lnTo>
                    <a:pt x="0" y="0"/>
                  </a:lnTo>
                  <a:lnTo>
                    <a:pt x="45" y="78"/>
                  </a:lnTo>
                  <a:lnTo>
                    <a:pt x="45" y="129"/>
                  </a:lnTo>
                  <a:lnTo>
                    <a:pt x="83" y="129"/>
                  </a:lnTo>
                  <a:lnTo>
                    <a:pt x="83" y="78"/>
                  </a:lnTo>
                  <a:lnTo>
                    <a:pt x="128" y="0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3155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0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709613" indent="-354013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077913" indent="-354013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433513" indent="-355600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1787525" indent="-354013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7142" y="583200"/>
            <a:ext cx="6111946" cy="1096744"/>
          </a:xfrm>
        </p:spPr>
        <p:txBody>
          <a:bodyPr/>
          <a:lstStyle/>
          <a:p>
            <a:r>
              <a:rPr lang="pl-PL" sz="3200" dirty="0" smtClean="0">
                <a:solidFill>
                  <a:schemeClr val="tx2"/>
                </a:solidFill>
              </a:rPr>
              <a:t>R&amp;D and </a:t>
            </a:r>
            <a:r>
              <a:rPr lang="pl-PL" sz="3200" dirty="0" err="1" smtClean="0">
                <a:solidFill>
                  <a:schemeClr val="tx2"/>
                </a:solidFill>
              </a:rPr>
              <a:t>Innovation</a:t>
            </a:r>
            <a:r>
              <a:rPr lang="pl-PL" sz="3200" dirty="0" smtClean="0">
                <a:solidFill>
                  <a:schemeClr val="tx2"/>
                </a:solidFill>
              </a:rPr>
              <a:t> </a:t>
            </a:r>
            <a:br>
              <a:rPr lang="pl-PL" sz="3200" dirty="0" smtClean="0">
                <a:solidFill>
                  <a:schemeClr val="tx2"/>
                </a:solidFill>
              </a:rPr>
            </a:br>
            <a:r>
              <a:rPr lang="pl-PL" sz="3200" dirty="0" err="1" smtClean="0">
                <a:solidFill>
                  <a:schemeClr val="tx2"/>
                </a:solidFill>
              </a:rPr>
              <a:t>landscape</a:t>
            </a:r>
            <a:r>
              <a:rPr lang="pl-PL" sz="3200" dirty="0" smtClean="0">
                <a:solidFill>
                  <a:schemeClr val="tx2"/>
                </a:solidFill>
              </a:rPr>
              <a:t> in CEE </a:t>
            </a:r>
            <a:endParaRPr lang="en-GB" sz="3200" dirty="0">
              <a:solidFill>
                <a:schemeClr val="tx2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277142" y="2286041"/>
            <a:ext cx="5490000" cy="726300"/>
          </a:xfrm>
        </p:spPr>
        <p:txBody>
          <a:bodyPr/>
          <a:lstStyle/>
          <a:p>
            <a:r>
              <a:rPr lang="pl-PL" sz="1200" dirty="0" err="1" smtClean="0">
                <a:solidFill>
                  <a:schemeClr val="bg1"/>
                </a:solidFill>
              </a:rPr>
              <a:t>Bratislava</a:t>
            </a:r>
            <a:r>
              <a:rPr lang="pl-PL" sz="1200" dirty="0" smtClean="0">
                <a:solidFill>
                  <a:schemeClr val="bg1"/>
                </a:solidFill>
              </a:rPr>
              <a:t>, </a:t>
            </a:r>
            <a:r>
              <a:rPr lang="pl-PL" sz="1200" dirty="0" err="1" smtClean="0">
                <a:solidFill>
                  <a:schemeClr val="bg1"/>
                </a:solidFill>
              </a:rPr>
              <a:t>September</a:t>
            </a:r>
            <a:r>
              <a:rPr lang="pl-PL" sz="1200" dirty="0" smtClean="0">
                <a:solidFill>
                  <a:schemeClr val="bg1"/>
                </a:solidFill>
              </a:rPr>
              <a:t> 21st, 2015 </a:t>
            </a:r>
            <a:endParaRPr lang="pl-PL" sz="12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77142" y="1847850"/>
            <a:ext cx="2553525" cy="246221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pl-PL" sz="1600" b="1" dirty="0" smtClean="0"/>
              <a:t>Piotr </a:t>
            </a:r>
            <a:r>
              <a:rPr lang="pl-PL" sz="1600" b="1" dirty="0" smtClean="0"/>
              <a:t>Piela</a:t>
            </a:r>
            <a:endParaRPr lang="pl-PL" sz="1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483" y="205979"/>
            <a:ext cx="8671034" cy="645300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Currently China sees a boom in outward foreign investments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00" t="43880" r="14552" b="14355"/>
          <a:stretch/>
        </p:blipFill>
        <p:spPr bwMode="auto">
          <a:xfrm>
            <a:off x="236483" y="1434009"/>
            <a:ext cx="4193627" cy="2135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36483" y="1247775"/>
            <a:ext cx="4193627" cy="186234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en-US" sz="800" b="1" dirty="0">
                <a:solidFill>
                  <a:schemeClr val="bg2"/>
                </a:solidFill>
              </a:rPr>
              <a:t>China’s outward FDI and foreign investment in China during 2003–2015 (</a:t>
            </a:r>
            <a:r>
              <a:rPr lang="en-US" sz="800" b="1" dirty="0" smtClean="0">
                <a:solidFill>
                  <a:schemeClr val="bg2"/>
                </a:solidFill>
              </a:rPr>
              <a:t>USD</a:t>
            </a:r>
            <a:r>
              <a:rPr lang="pl-PL" sz="800" b="1" dirty="0" smtClean="0">
                <a:solidFill>
                  <a:schemeClr val="bg2"/>
                </a:solidFill>
              </a:rPr>
              <a:t> bn)</a:t>
            </a:r>
            <a:endParaRPr lang="en-US" sz="800" b="1" dirty="0">
              <a:solidFill>
                <a:schemeClr val="bg2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36481" y="3383761"/>
            <a:ext cx="4193627" cy="186234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en-US" sz="600" b="1" dirty="0" smtClean="0">
                <a:solidFill>
                  <a:schemeClr val="bg2"/>
                </a:solidFill>
              </a:rPr>
              <a:t>Source: National Bureau of Statistics, Ministry of Commerce</a:t>
            </a:r>
            <a:endParaRPr lang="en-US" sz="600" b="1" dirty="0">
              <a:solidFill>
                <a:schemeClr val="bg2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691882" y="1247775"/>
            <a:ext cx="4193627" cy="2322220"/>
            <a:chOff x="4691882" y="1343025"/>
            <a:chExt cx="4193627" cy="232222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448" t="26111" r="13897" b="7683"/>
            <a:stretch/>
          </p:blipFill>
          <p:spPr bwMode="auto">
            <a:xfrm>
              <a:off x="4691882" y="1529259"/>
              <a:ext cx="4193627" cy="21359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>
              <a:off x="4691882" y="1343025"/>
              <a:ext cx="4193627" cy="186234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r>
                <a:rPr lang="en-US" sz="800" b="1" dirty="0" smtClean="0">
                  <a:solidFill>
                    <a:schemeClr val="bg2"/>
                  </a:solidFill>
                </a:rPr>
                <a:t>China’s outward FDI footprint</a:t>
              </a:r>
              <a:endParaRPr lang="en-US" sz="800" b="1" dirty="0">
                <a:solidFill>
                  <a:schemeClr val="bg2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691882" y="3473752"/>
              <a:ext cx="4193627" cy="186234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r>
                <a:rPr lang="en-US" sz="600" b="1" dirty="0" smtClean="0">
                  <a:solidFill>
                    <a:schemeClr val="bg2"/>
                  </a:solidFill>
                </a:rPr>
                <a:t>Source: National Bureau of Statistics</a:t>
              </a:r>
              <a:endParaRPr lang="en-US" sz="600" b="1" dirty="0">
                <a:solidFill>
                  <a:schemeClr val="bg2"/>
                </a:solidFill>
              </a:endParaRPr>
            </a:p>
          </p:txBody>
        </p:sp>
      </p:grp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236481" y="3717150"/>
            <a:ext cx="4193627" cy="1102500"/>
          </a:xfrm>
        </p:spPr>
        <p:txBody>
          <a:bodyPr/>
          <a:lstStyle/>
          <a:p>
            <a:pPr marL="180975" indent="-180975"/>
            <a:r>
              <a:rPr lang="en-US" sz="1100" dirty="0"/>
              <a:t>China’s outward FDI has soared over the past decade from </a:t>
            </a:r>
            <a:r>
              <a:rPr lang="en-US" sz="1100" dirty="0" smtClean="0"/>
              <a:t>almost</a:t>
            </a:r>
            <a:r>
              <a:rPr lang="pl-PL" sz="1100" dirty="0" smtClean="0"/>
              <a:t> </a:t>
            </a:r>
            <a:r>
              <a:rPr lang="en-US" sz="1100" dirty="0" smtClean="0"/>
              <a:t>nothing </a:t>
            </a:r>
            <a:r>
              <a:rPr lang="en-US" sz="1100" dirty="0"/>
              <a:t>to more than USD100 </a:t>
            </a:r>
            <a:r>
              <a:rPr lang="en-US" sz="1100" dirty="0" smtClean="0"/>
              <a:t>billion</a:t>
            </a:r>
            <a:endParaRPr lang="pl-PL" sz="1100" dirty="0" smtClean="0"/>
          </a:p>
          <a:p>
            <a:pPr marL="180975" indent="-180975">
              <a:spcBef>
                <a:spcPts val="600"/>
              </a:spcBef>
            </a:pPr>
            <a:r>
              <a:rPr lang="en-US" sz="1100" dirty="0"/>
              <a:t>Against the backdrop of total global FDI </a:t>
            </a:r>
            <a:r>
              <a:rPr lang="en-US" sz="1100" dirty="0" smtClean="0"/>
              <a:t>flow</a:t>
            </a:r>
            <a:r>
              <a:rPr lang="pl-PL" sz="1100" dirty="0" smtClean="0"/>
              <a:t> </a:t>
            </a:r>
            <a:r>
              <a:rPr lang="en-US" sz="1100" dirty="0" smtClean="0"/>
              <a:t>declining </a:t>
            </a:r>
            <a:r>
              <a:rPr lang="en-US" sz="1100" dirty="0"/>
              <a:t>at an 8% annual rate from 2011 to 2014, China’s outward FDI increased </a:t>
            </a:r>
            <a:r>
              <a:rPr lang="pl-PL" sz="1100" dirty="0" smtClean="0"/>
              <a:t/>
            </a:r>
            <a:br>
              <a:rPr lang="pl-PL" sz="1100" dirty="0" smtClean="0"/>
            </a:br>
            <a:r>
              <a:rPr lang="en-US" sz="1100" dirty="0" smtClean="0"/>
              <a:t>at</a:t>
            </a:r>
            <a:r>
              <a:rPr lang="pl-PL" sz="1100" dirty="0" smtClean="0"/>
              <a:t> </a:t>
            </a:r>
            <a:r>
              <a:rPr lang="en-US" sz="1100" dirty="0" smtClean="0"/>
              <a:t>a</a:t>
            </a:r>
            <a:r>
              <a:rPr lang="pl-PL" sz="1100" dirty="0" smtClean="0"/>
              <a:t> </a:t>
            </a:r>
            <a:r>
              <a:rPr lang="en-US" sz="1100" dirty="0" smtClean="0"/>
              <a:t>compound </a:t>
            </a:r>
            <a:r>
              <a:rPr lang="en-US" sz="1100" dirty="0"/>
              <a:t>annual growth rate (CAGR) of 16%</a:t>
            </a:r>
            <a:endParaRPr lang="pl-PL" sz="1100" dirty="0" smtClean="0"/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4691881" y="3710025"/>
            <a:ext cx="4193627" cy="11096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09613" indent="-3540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77913" indent="-3540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33513" indent="-355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787525" indent="-3540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/>
            <a:r>
              <a:rPr lang="en-US" sz="1100" dirty="0"/>
              <a:t>In 2014, China’s outward FDI and foreign investment in China was almost equal for </a:t>
            </a:r>
            <a:r>
              <a:rPr lang="en-US" sz="1100" dirty="0" smtClean="0"/>
              <a:t>the</a:t>
            </a:r>
            <a:r>
              <a:rPr lang="pl-PL" sz="1100" dirty="0" smtClean="0"/>
              <a:t> </a:t>
            </a:r>
            <a:r>
              <a:rPr lang="en-US" sz="1100" dirty="0" smtClean="0"/>
              <a:t>first </a:t>
            </a:r>
            <a:r>
              <a:rPr lang="en-US" sz="1100" dirty="0"/>
              <a:t>time</a:t>
            </a:r>
            <a:endParaRPr lang="pl-PL" sz="1100" dirty="0" smtClean="0"/>
          </a:p>
          <a:p>
            <a:pPr marL="180975" indent="-180975"/>
            <a:r>
              <a:rPr lang="en-US" sz="1100" dirty="0" smtClean="0"/>
              <a:t>In </a:t>
            </a:r>
            <a:r>
              <a:rPr lang="en-US" sz="1100" dirty="0"/>
              <a:t>2014, Chinese investors invested </a:t>
            </a:r>
            <a:r>
              <a:rPr lang="en-US" sz="1100" dirty="0" smtClean="0"/>
              <a:t>in</a:t>
            </a:r>
            <a:r>
              <a:rPr lang="pl-PL" sz="1100" dirty="0" smtClean="0"/>
              <a:t> </a:t>
            </a:r>
            <a:r>
              <a:rPr lang="en-US" sz="1100" dirty="0" smtClean="0"/>
              <a:t>6,128 </a:t>
            </a:r>
            <a:r>
              <a:rPr lang="en-US" sz="1100" dirty="0"/>
              <a:t>overseas companies across 156 countries and </a:t>
            </a:r>
            <a:r>
              <a:rPr lang="en-US" sz="1100" dirty="0" smtClean="0"/>
              <a:t>regions</a:t>
            </a:r>
            <a:endParaRPr lang="pl-PL" sz="1100" dirty="0" smtClean="0"/>
          </a:p>
          <a:p>
            <a:pPr marL="180975" indent="-180975">
              <a:spcBef>
                <a:spcPts val="600"/>
              </a:spcBef>
            </a:pPr>
            <a:r>
              <a:rPr lang="en-US" sz="1100" dirty="0"/>
              <a:t>China’s outward FDI is expected to grow more than 10% </a:t>
            </a:r>
            <a:r>
              <a:rPr lang="pl-PL" sz="1100" dirty="0" smtClean="0"/>
              <a:t/>
            </a:r>
            <a:br>
              <a:rPr lang="pl-PL" sz="1100" dirty="0" smtClean="0"/>
            </a:br>
            <a:r>
              <a:rPr lang="en-US" sz="1100" dirty="0" smtClean="0"/>
              <a:t>per </a:t>
            </a:r>
            <a:r>
              <a:rPr lang="en-US" sz="1100" dirty="0"/>
              <a:t>year for the </a:t>
            </a:r>
            <a:r>
              <a:rPr lang="en-US" sz="1100" dirty="0" smtClean="0"/>
              <a:t>next</a:t>
            </a:r>
            <a:r>
              <a:rPr lang="pl-PL" sz="1100" dirty="0" smtClean="0"/>
              <a:t> </a:t>
            </a:r>
            <a:r>
              <a:rPr lang="pl-PL" sz="1100" dirty="0" err="1" smtClean="0"/>
              <a:t>years</a:t>
            </a:r>
            <a:endParaRPr lang="pl-PL" sz="1100" dirty="0" smtClean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236483" y="1123950"/>
            <a:ext cx="8649025" cy="0"/>
          </a:xfrm>
          <a:prstGeom prst="line">
            <a:avLst/>
          </a:prstGeom>
          <a:ln w="9525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718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483" y="205979"/>
            <a:ext cx="8671034" cy="645300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Chinese companies’ outward </a:t>
            </a:r>
            <a:r>
              <a:rPr lang="pl-PL" dirty="0" smtClean="0">
                <a:solidFill>
                  <a:schemeClr val="tx2"/>
                </a:solidFill>
              </a:rPr>
              <a:t>investment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pl-PL" dirty="0" err="1" smtClean="0">
                <a:solidFill>
                  <a:schemeClr val="tx2"/>
                </a:solidFill>
              </a:rPr>
              <a:t>is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>
                <a:solidFill>
                  <a:schemeClr val="tx2"/>
                </a:solidFill>
              </a:rPr>
              <a:t>moving from </a:t>
            </a:r>
            <a:r>
              <a:rPr lang="pl-PL" dirty="0" err="1" smtClean="0">
                <a:solidFill>
                  <a:schemeClr val="tx2"/>
                </a:solidFill>
              </a:rPr>
              <a:t>energy</a:t>
            </a:r>
            <a:r>
              <a:rPr lang="en-US" dirty="0" smtClean="0">
                <a:solidFill>
                  <a:schemeClr val="tx2"/>
                </a:solidFill>
              </a:rPr>
              <a:t> toward</a:t>
            </a:r>
            <a:r>
              <a:rPr lang="pl-PL" dirty="0" smtClean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diversification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26" t="36156" r="20925" b="18527"/>
          <a:stretch/>
        </p:blipFill>
        <p:spPr bwMode="auto">
          <a:xfrm>
            <a:off x="236484" y="1337486"/>
            <a:ext cx="5031552" cy="3212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236483" y="1104900"/>
            <a:ext cx="8649025" cy="0"/>
          </a:xfrm>
          <a:prstGeom prst="line">
            <a:avLst/>
          </a:prstGeom>
          <a:ln w="9525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36484" y="1299954"/>
            <a:ext cx="5031552" cy="186234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pl-PL" sz="800" b="1" dirty="0" err="1" smtClean="0">
                <a:solidFill>
                  <a:schemeClr val="bg2"/>
                </a:solidFill>
              </a:rPr>
              <a:t>Share</a:t>
            </a:r>
            <a:r>
              <a:rPr lang="pl-PL" sz="800" b="1" dirty="0" smtClean="0">
                <a:solidFill>
                  <a:schemeClr val="bg2"/>
                </a:solidFill>
              </a:rPr>
              <a:t> of </a:t>
            </a:r>
            <a:r>
              <a:rPr lang="pl-PL" sz="800" b="1" dirty="0" err="1" smtClean="0">
                <a:solidFill>
                  <a:schemeClr val="bg2"/>
                </a:solidFill>
              </a:rPr>
              <a:t>China’s</a:t>
            </a:r>
            <a:r>
              <a:rPr lang="pl-PL" sz="800" b="1" dirty="0" smtClean="0">
                <a:solidFill>
                  <a:schemeClr val="bg2"/>
                </a:solidFill>
              </a:rPr>
              <a:t> </a:t>
            </a:r>
            <a:r>
              <a:rPr lang="pl-PL" sz="800" b="1" dirty="0" err="1" smtClean="0">
                <a:solidFill>
                  <a:schemeClr val="bg2"/>
                </a:solidFill>
              </a:rPr>
              <a:t>outward</a:t>
            </a:r>
            <a:r>
              <a:rPr lang="pl-PL" sz="800" b="1" dirty="0" smtClean="0">
                <a:solidFill>
                  <a:schemeClr val="bg2"/>
                </a:solidFill>
              </a:rPr>
              <a:t> M&amp;A </a:t>
            </a:r>
            <a:r>
              <a:rPr lang="pl-PL" sz="800" b="1" dirty="0" err="1" smtClean="0">
                <a:solidFill>
                  <a:schemeClr val="bg2"/>
                </a:solidFill>
              </a:rPr>
              <a:t>deal</a:t>
            </a:r>
            <a:r>
              <a:rPr lang="pl-PL" sz="800" b="1" dirty="0" smtClean="0">
                <a:solidFill>
                  <a:schemeClr val="bg2"/>
                </a:solidFill>
              </a:rPr>
              <a:t> </a:t>
            </a:r>
            <a:r>
              <a:rPr lang="pl-PL" sz="800" b="1" dirty="0" err="1" smtClean="0">
                <a:solidFill>
                  <a:schemeClr val="bg2"/>
                </a:solidFill>
              </a:rPr>
              <a:t>value</a:t>
            </a:r>
            <a:r>
              <a:rPr lang="pl-PL" sz="800" b="1" dirty="0" smtClean="0">
                <a:solidFill>
                  <a:schemeClr val="bg2"/>
                </a:solidFill>
              </a:rPr>
              <a:t> (by </a:t>
            </a:r>
            <a:r>
              <a:rPr lang="pl-PL" sz="800" b="1" dirty="0" err="1" smtClean="0">
                <a:solidFill>
                  <a:schemeClr val="bg2"/>
                </a:solidFill>
              </a:rPr>
              <a:t>sector</a:t>
            </a:r>
            <a:r>
              <a:rPr lang="pl-PL" sz="800" b="1" dirty="0" smtClean="0">
                <a:solidFill>
                  <a:schemeClr val="bg2"/>
                </a:solidFill>
              </a:rPr>
              <a:t>)</a:t>
            </a:r>
            <a:endParaRPr lang="en-US" sz="800" b="1" dirty="0">
              <a:solidFill>
                <a:schemeClr val="bg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6484" y="4503458"/>
            <a:ext cx="5031552" cy="186234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en-US" sz="600" b="1" dirty="0" smtClean="0">
                <a:solidFill>
                  <a:schemeClr val="bg2"/>
                </a:solidFill>
              </a:rPr>
              <a:t>Source</a:t>
            </a:r>
            <a:r>
              <a:rPr lang="en-US" sz="600" b="1" dirty="0">
                <a:solidFill>
                  <a:schemeClr val="bg2"/>
                </a:solidFill>
              </a:rPr>
              <a:t>: </a:t>
            </a:r>
            <a:r>
              <a:rPr lang="en-US" sz="600" b="1" dirty="0" err="1">
                <a:solidFill>
                  <a:schemeClr val="bg2"/>
                </a:solidFill>
              </a:rPr>
              <a:t>MergerMarket</a:t>
            </a:r>
            <a:r>
              <a:rPr lang="en-US" sz="600" b="1" dirty="0">
                <a:solidFill>
                  <a:schemeClr val="bg2"/>
                </a:solidFill>
              </a:rPr>
              <a:t>, EY Knowledge analysis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381687" y="1296542"/>
            <a:ext cx="3503821" cy="1102500"/>
          </a:xfrm>
        </p:spPr>
        <p:txBody>
          <a:bodyPr/>
          <a:lstStyle/>
          <a:p>
            <a:pPr marL="180975" indent="-180975"/>
            <a:r>
              <a:rPr lang="en-US" sz="1100" dirty="0"/>
              <a:t>China’s outward investment has become more sophisticated as companies shift </a:t>
            </a:r>
            <a:r>
              <a:rPr lang="en-US" sz="1100" dirty="0" smtClean="0"/>
              <a:t>their</a:t>
            </a:r>
            <a:r>
              <a:rPr lang="pl-PL" sz="1100" dirty="0" smtClean="0"/>
              <a:t> </a:t>
            </a:r>
            <a:r>
              <a:rPr lang="en-US" sz="1100" dirty="0" smtClean="0"/>
              <a:t>focus </a:t>
            </a:r>
            <a:r>
              <a:rPr lang="en-US" sz="1100" dirty="0"/>
              <a:t>from seeking natural resources toward creating a global strategic </a:t>
            </a:r>
            <a:r>
              <a:rPr lang="en-US" sz="1100" dirty="0" smtClean="0"/>
              <a:t>presence</a:t>
            </a:r>
            <a:endParaRPr lang="pl-PL" sz="1100" dirty="0" smtClean="0"/>
          </a:p>
          <a:p>
            <a:pPr marL="180975" indent="-180975">
              <a:spcBef>
                <a:spcPts val="600"/>
              </a:spcBef>
            </a:pPr>
            <a:r>
              <a:rPr lang="en-US" sz="1100" dirty="0" smtClean="0"/>
              <a:t>In </a:t>
            </a:r>
            <a:r>
              <a:rPr lang="en-US" sz="1100" dirty="0"/>
              <a:t>2010</a:t>
            </a:r>
            <a:r>
              <a:rPr lang="pl-PL" sz="1100" dirty="0"/>
              <a:t> </a:t>
            </a:r>
            <a:r>
              <a:rPr lang="en-US" sz="1100" dirty="0"/>
              <a:t>energy and mining accounted for 61% of the total value of Chinese companies’ M&amp;A </a:t>
            </a:r>
            <a:r>
              <a:rPr lang="en-US" sz="1100" dirty="0" smtClean="0"/>
              <a:t>deals</a:t>
            </a:r>
            <a:r>
              <a:rPr lang="pl-PL" sz="1100" dirty="0" smtClean="0"/>
              <a:t> </a:t>
            </a:r>
            <a:r>
              <a:rPr lang="en-US" sz="1100" dirty="0" smtClean="0"/>
              <a:t>but </a:t>
            </a:r>
            <a:r>
              <a:rPr lang="en-US" sz="1100" dirty="0"/>
              <a:t>this had dropped to 16% in 2014. </a:t>
            </a:r>
            <a:endParaRPr lang="pl-PL" sz="1100" dirty="0" smtClean="0"/>
          </a:p>
          <a:p>
            <a:pPr marL="180975" indent="-180975">
              <a:spcBef>
                <a:spcPts val="600"/>
              </a:spcBef>
            </a:pPr>
            <a:r>
              <a:rPr lang="en-US" sz="1100" dirty="0" smtClean="0"/>
              <a:t>Conversely</a:t>
            </a:r>
            <a:r>
              <a:rPr lang="en-US" sz="1100" dirty="0"/>
              <a:t>, the share of the technology, media </a:t>
            </a:r>
            <a:r>
              <a:rPr lang="pl-PL" sz="1100" dirty="0" smtClean="0"/>
              <a:t/>
            </a:r>
            <a:br>
              <a:rPr lang="pl-PL" sz="1100" dirty="0" smtClean="0"/>
            </a:br>
            <a:r>
              <a:rPr lang="en-US" sz="1100" dirty="0" smtClean="0"/>
              <a:t>and</a:t>
            </a:r>
            <a:r>
              <a:rPr lang="pl-PL" sz="1100" dirty="0" smtClean="0"/>
              <a:t> </a:t>
            </a:r>
            <a:r>
              <a:rPr lang="en-US" sz="1100" dirty="0"/>
              <a:t>telecommunication (TMT) sector increased from </a:t>
            </a:r>
            <a:r>
              <a:rPr lang="pl-PL" sz="1100" dirty="0" smtClean="0"/>
              <a:t/>
            </a:r>
            <a:br>
              <a:rPr lang="pl-PL" sz="1100" dirty="0" smtClean="0"/>
            </a:br>
            <a:r>
              <a:rPr lang="en-US" sz="1100" dirty="0" smtClean="0"/>
              <a:t>6</a:t>
            </a:r>
            <a:r>
              <a:rPr lang="en-US" sz="1100" dirty="0"/>
              <a:t>% in 2010 to 21% in </a:t>
            </a:r>
            <a:r>
              <a:rPr lang="en-US" sz="1100" dirty="0" smtClean="0"/>
              <a:t>2014</a:t>
            </a:r>
            <a:endParaRPr lang="pl-PL" sz="1100" dirty="0" smtClean="0"/>
          </a:p>
          <a:p>
            <a:pPr marL="180975" indent="-180975">
              <a:spcBef>
                <a:spcPts val="600"/>
              </a:spcBef>
            </a:pPr>
            <a:r>
              <a:rPr lang="en-US" sz="1100" dirty="0"/>
              <a:t>Chinese companies are investing </a:t>
            </a:r>
            <a:r>
              <a:rPr lang="pl-PL" sz="1100" dirty="0" err="1" smtClean="0"/>
              <a:t>more</a:t>
            </a:r>
            <a:r>
              <a:rPr lang="pl-PL" sz="1100" dirty="0" smtClean="0"/>
              <a:t> and </a:t>
            </a:r>
            <a:r>
              <a:rPr lang="pl-PL" sz="1100" dirty="0" err="1" smtClean="0"/>
              <a:t>more</a:t>
            </a:r>
            <a:r>
              <a:rPr lang="pl-PL" sz="1100" dirty="0" smtClean="0"/>
              <a:t> </a:t>
            </a:r>
            <a:r>
              <a:rPr lang="en-US" sz="1100" dirty="0" smtClean="0"/>
              <a:t>overseas </a:t>
            </a:r>
            <a:r>
              <a:rPr lang="en-US" sz="1100" dirty="0"/>
              <a:t>not only </a:t>
            </a:r>
            <a:r>
              <a:rPr lang="en-US" sz="1100" dirty="0" smtClean="0"/>
              <a:t>for</a:t>
            </a:r>
            <a:r>
              <a:rPr lang="pl-PL" sz="1100" dirty="0" smtClean="0"/>
              <a:t> </a:t>
            </a:r>
            <a:r>
              <a:rPr lang="en-US" sz="1100" dirty="0" smtClean="0"/>
              <a:t>foreign </a:t>
            </a:r>
            <a:r>
              <a:rPr lang="en-US" sz="1100" dirty="0"/>
              <a:t>resources and markets, but also to bring in products and services to meet </a:t>
            </a:r>
            <a:r>
              <a:rPr lang="en-US" sz="1100" dirty="0" smtClean="0"/>
              <a:t>the</a:t>
            </a:r>
            <a:r>
              <a:rPr lang="pl-PL" sz="1100" dirty="0" smtClean="0"/>
              <a:t> </a:t>
            </a:r>
            <a:r>
              <a:rPr lang="en-US" sz="1100" dirty="0" smtClean="0"/>
              <a:t>growing </a:t>
            </a:r>
            <a:r>
              <a:rPr lang="en-US" sz="1100" dirty="0"/>
              <a:t>domestic </a:t>
            </a:r>
            <a:r>
              <a:rPr lang="en-US" sz="1100" dirty="0" smtClean="0"/>
              <a:t>demand</a:t>
            </a:r>
            <a:endParaRPr lang="pl-PL" sz="1100" dirty="0" smtClean="0"/>
          </a:p>
          <a:p>
            <a:pPr marL="180975" indent="-180975">
              <a:spcBef>
                <a:spcPts val="600"/>
              </a:spcBef>
            </a:pPr>
            <a:r>
              <a:rPr lang="pl-PL" sz="1100" dirty="0"/>
              <a:t>A</a:t>
            </a:r>
            <a:r>
              <a:rPr lang="en-US" sz="1100" dirty="0" smtClean="0"/>
              <a:t>s</a:t>
            </a:r>
            <a:r>
              <a:rPr lang="pl-PL" sz="1100" dirty="0" smtClean="0"/>
              <a:t> </a:t>
            </a:r>
            <a:r>
              <a:rPr lang="en-US" sz="1100" dirty="0" smtClean="0"/>
              <a:t>China </a:t>
            </a:r>
            <a:r>
              <a:rPr lang="en-US" sz="1100" dirty="0"/>
              <a:t>transforms its </a:t>
            </a:r>
            <a:r>
              <a:rPr lang="en-US" sz="1100" dirty="0" smtClean="0"/>
              <a:t>economy</a:t>
            </a:r>
            <a:r>
              <a:rPr lang="pl-PL" sz="1100" dirty="0" smtClean="0"/>
              <a:t> C</a:t>
            </a:r>
            <a:r>
              <a:rPr lang="en-US" sz="1100" dirty="0" err="1" smtClean="0"/>
              <a:t>hinese</a:t>
            </a:r>
            <a:r>
              <a:rPr lang="en-US" sz="1100" dirty="0" smtClean="0"/>
              <a:t> </a:t>
            </a:r>
            <a:r>
              <a:rPr lang="en-US" sz="1100" dirty="0"/>
              <a:t>companies will move up the industry chain and </a:t>
            </a:r>
            <a:r>
              <a:rPr lang="en-US" sz="1100" dirty="0" smtClean="0"/>
              <a:t>their</a:t>
            </a:r>
            <a:r>
              <a:rPr lang="pl-PL" sz="1100" dirty="0" smtClean="0"/>
              <a:t> </a:t>
            </a:r>
            <a:r>
              <a:rPr lang="en-US" sz="1100" dirty="0" smtClean="0"/>
              <a:t>needs </a:t>
            </a:r>
            <a:r>
              <a:rPr lang="en-US" sz="1100" dirty="0"/>
              <a:t>for advanced technologies will drive them to actively pursue investment </a:t>
            </a:r>
            <a:r>
              <a:rPr lang="en-US" sz="1100" dirty="0" smtClean="0"/>
              <a:t>opportunities</a:t>
            </a:r>
            <a:r>
              <a:rPr lang="pl-PL" sz="1100" dirty="0" smtClean="0"/>
              <a:t> </a:t>
            </a:r>
            <a:r>
              <a:rPr lang="en-US" sz="1100" dirty="0" smtClean="0"/>
              <a:t>in </a:t>
            </a:r>
            <a:r>
              <a:rPr lang="en-US" sz="1100" dirty="0"/>
              <a:t>developed </a:t>
            </a:r>
            <a:r>
              <a:rPr lang="en-US" sz="1100" dirty="0" smtClean="0"/>
              <a:t>markets</a:t>
            </a:r>
            <a:endParaRPr lang="pl-PL" sz="1100" dirty="0"/>
          </a:p>
        </p:txBody>
      </p:sp>
    </p:spTree>
    <p:extLst>
      <p:ext uri="{BB962C8B-B14F-4D97-AF65-F5344CB8AC3E}">
        <p14:creationId xmlns:p14="http://schemas.microsoft.com/office/powerpoint/2010/main" val="403815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483" y="205979"/>
            <a:ext cx="8671034" cy="645300"/>
          </a:xfrm>
        </p:spPr>
        <p:txBody>
          <a:bodyPr/>
          <a:lstStyle/>
          <a:p>
            <a:r>
              <a:rPr lang="pl-PL" dirty="0" smtClean="0">
                <a:solidFill>
                  <a:schemeClr val="tx2"/>
                </a:solidFill>
              </a:rPr>
              <a:t>CEE</a:t>
            </a:r>
            <a:r>
              <a:rPr lang="en-US" dirty="0" smtClean="0">
                <a:solidFill>
                  <a:schemeClr val="tx2"/>
                </a:solidFill>
              </a:rPr>
              <a:t> competes to become the world's most attractive region to establish </a:t>
            </a:r>
            <a:r>
              <a:rPr lang="pl-PL" dirty="0" err="1" smtClean="0">
                <a:solidFill>
                  <a:schemeClr val="tx2"/>
                </a:solidFill>
              </a:rPr>
              <a:t>new</a:t>
            </a:r>
            <a:r>
              <a:rPr lang="pl-PL" dirty="0" smtClean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operations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93" t="59856" r="38241" b="11274"/>
          <a:stretch/>
        </p:blipFill>
        <p:spPr bwMode="auto">
          <a:xfrm>
            <a:off x="367058" y="1225112"/>
            <a:ext cx="4525573" cy="1849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Content Placeholder 2"/>
          <p:cNvSpPr>
            <a:spLocks noGrp="1"/>
          </p:cNvSpPr>
          <p:nvPr>
            <p:ph idx="1"/>
          </p:nvPr>
        </p:nvSpPr>
        <p:spPr>
          <a:xfrm>
            <a:off x="5200791" y="1225112"/>
            <a:ext cx="3515697" cy="1102500"/>
          </a:xfrm>
        </p:spPr>
        <p:txBody>
          <a:bodyPr/>
          <a:lstStyle/>
          <a:p>
            <a:pPr marL="180975" indent="-180975"/>
            <a:r>
              <a:rPr lang="en-US" sz="1100" dirty="0" smtClean="0"/>
              <a:t>According to EY’s 2014 European attractiveness survey, for the first time since 2009 Western Europe overtook China to become the world's most attractive for FDI investments</a:t>
            </a:r>
          </a:p>
          <a:p>
            <a:pPr marL="180975" indent="-180975">
              <a:spcBef>
                <a:spcPts val="600"/>
              </a:spcBef>
            </a:pPr>
            <a:r>
              <a:rPr lang="en-US" sz="1100" dirty="0" smtClean="0"/>
              <a:t>CEE continued to rank fourth </a:t>
            </a:r>
            <a:r>
              <a:rPr lang="en-US" sz="1100" dirty="0" smtClean="0"/>
              <a:t>(29%), </a:t>
            </a:r>
            <a:r>
              <a:rPr lang="en-US" sz="1100" dirty="0" smtClean="0"/>
              <a:t>slightly below North America, but its rating rose for the second year in a row (+1 point this year and +7 points in 2013)</a:t>
            </a:r>
          </a:p>
          <a:p>
            <a:pPr marL="180975" indent="-180975">
              <a:spcBef>
                <a:spcPts val="600"/>
              </a:spcBef>
            </a:pPr>
            <a:r>
              <a:rPr lang="en-US" sz="1100" dirty="0" smtClean="0"/>
              <a:t>Europe meets investors 'inclination for stability, tight supply chains and mass markets</a:t>
            </a:r>
            <a:endParaRPr lang="en-US" sz="1100" dirty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236483" y="1104900"/>
            <a:ext cx="8649025" cy="0"/>
          </a:xfrm>
          <a:prstGeom prst="line">
            <a:avLst/>
          </a:prstGeom>
          <a:ln w="9525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67" t="32988" r="21124" b="39535"/>
          <a:stretch/>
        </p:blipFill>
        <p:spPr bwMode="auto">
          <a:xfrm>
            <a:off x="5237020" y="3232263"/>
            <a:ext cx="3589113" cy="1558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9" name="Straight Connector 28"/>
          <p:cNvCxnSpPr/>
          <p:nvPr/>
        </p:nvCxnSpPr>
        <p:spPr>
          <a:xfrm>
            <a:off x="5059759" y="1209555"/>
            <a:ext cx="0" cy="3569285"/>
          </a:xfrm>
          <a:prstGeom prst="line">
            <a:avLst/>
          </a:prstGeom>
          <a:ln w="9525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236483" y="3143250"/>
            <a:ext cx="8649025" cy="35625"/>
          </a:xfrm>
          <a:prstGeom prst="line">
            <a:avLst/>
          </a:prstGeom>
          <a:ln w="9525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ontent Placeholder 2"/>
          <p:cNvSpPr txBox="1">
            <a:spLocks/>
          </p:cNvSpPr>
          <p:nvPr/>
        </p:nvSpPr>
        <p:spPr>
          <a:xfrm>
            <a:off x="236483" y="3265957"/>
            <a:ext cx="4656148" cy="131791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09613" indent="-3540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77913" indent="-3540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33513" indent="-355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787525" indent="-3540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/>
            <a:r>
              <a:rPr lang="en-US" sz="1100" dirty="0" smtClean="0"/>
              <a:t>The CEE region witnessed a decline in its key investment engine, the automotive sector, losing nearly 8% of its market share in 2013.</a:t>
            </a:r>
          </a:p>
          <a:p>
            <a:pPr marL="180975" indent="-180975">
              <a:spcBef>
                <a:spcPts val="600"/>
              </a:spcBef>
            </a:pPr>
            <a:r>
              <a:rPr lang="en-US" sz="1100" dirty="0" smtClean="0"/>
              <a:t>However, Poland and the Czech Republic, are facing a different competition, having attracted 107 and 23 FDI project accordingly</a:t>
            </a:r>
          </a:p>
          <a:p>
            <a:pPr marL="180975" indent="-180975">
              <a:spcBef>
                <a:spcPts val="600"/>
              </a:spcBef>
            </a:pPr>
            <a:r>
              <a:rPr lang="en-US" sz="1100" dirty="0" smtClean="0"/>
              <a:t>The region also recorded a 55% increase in R&amp;D operations, confirming a slow shift up the global value chain. Poland was also the number one destination in the CEE region in terms of R&amp;D projects.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51784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483" y="205979"/>
            <a:ext cx="8671034" cy="645300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Several CEE countries are becoming the next R&amp;D and innovation hub for global markets </a:t>
            </a:r>
            <a:endParaRPr lang="en-US" dirty="0">
              <a:solidFill>
                <a:schemeClr val="tx2"/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236483" y="1104900"/>
            <a:ext cx="8649025" cy="0"/>
          </a:xfrm>
          <a:prstGeom prst="line">
            <a:avLst/>
          </a:prstGeom>
          <a:ln w="9525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1" name="Group 2"/>
          <p:cNvGrpSpPr>
            <a:grpSpLocks/>
          </p:cNvGrpSpPr>
          <p:nvPr/>
        </p:nvGrpSpPr>
        <p:grpSpPr bwMode="auto">
          <a:xfrm>
            <a:off x="9242425" y="882650"/>
            <a:ext cx="5572125" cy="4248150"/>
            <a:chOff x="566851" y="2447021"/>
            <a:chExt cx="5571937" cy="4247892"/>
          </a:xfrm>
        </p:grpSpPr>
        <p:sp>
          <p:nvSpPr>
            <p:cNvPr id="162" name="TextBox 161"/>
            <p:cNvSpPr txBox="1"/>
            <p:nvPr/>
          </p:nvSpPr>
          <p:spPr>
            <a:xfrm>
              <a:off x="3617923" y="6479026"/>
              <a:ext cx="2520865" cy="21588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Georgia"/>
                  <a:cs typeface="Arial" panose="020B0604020202020204" pitchFamily="34" charset="0"/>
                </a:rPr>
                <a:t>Source: DT, EY</a:t>
              </a:r>
            </a:p>
          </p:txBody>
        </p:sp>
        <p:grpSp>
          <p:nvGrpSpPr>
            <p:cNvPr id="163" name="Group 3"/>
            <p:cNvGrpSpPr>
              <a:grpSpLocks/>
            </p:cNvGrpSpPr>
            <p:nvPr/>
          </p:nvGrpSpPr>
          <p:grpSpPr bwMode="auto">
            <a:xfrm>
              <a:off x="720651" y="2447021"/>
              <a:ext cx="5418137" cy="3946525"/>
              <a:chOff x="1294" y="1200"/>
              <a:chExt cx="3698" cy="2486"/>
            </a:xfrm>
          </p:grpSpPr>
          <p:sp>
            <p:nvSpPr>
              <p:cNvPr id="179" name="Freeform 4"/>
              <p:cNvSpPr>
                <a:spLocks/>
              </p:cNvSpPr>
              <p:nvPr/>
            </p:nvSpPr>
            <p:spPr bwMode="auto">
              <a:xfrm>
                <a:off x="3020" y="1200"/>
                <a:ext cx="1537" cy="1937"/>
              </a:xfrm>
              <a:custGeom>
                <a:avLst/>
                <a:gdLst>
                  <a:gd name="T0" fmla="*/ 1086 w 1925"/>
                  <a:gd name="T1" fmla="*/ 165 h 2686"/>
                  <a:gd name="T2" fmla="*/ 918 w 1925"/>
                  <a:gd name="T3" fmla="*/ 255 h 2686"/>
                  <a:gd name="T4" fmla="*/ 870 w 1925"/>
                  <a:gd name="T5" fmla="*/ 93 h 2686"/>
                  <a:gd name="T6" fmla="*/ 858 w 1925"/>
                  <a:gd name="T7" fmla="*/ 290 h 2686"/>
                  <a:gd name="T8" fmla="*/ 759 w 1925"/>
                  <a:gd name="T9" fmla="*/ 464 h 2686"/>
                  <a:gd name="T10" fmla="*/ 635 w 1925"/>
                  <a:gd name="T11" fmla="*/ 602 h 2686"/>
                  <a:gd name="T12" fmla="*/ 617 w 1925"/>
                  <a:gd name="T13" fmla="*/ 725 h 2686"/>
                  <a:gd name="T14" fmla="*/ 364 w 1925"/>
                  <a:gd name="T15" fmla="*/ 386 h 2686"/>
                  <a:gd name="T16" fmla="*/ 714 w 1925"/>
                  <a:gd name="T17" fmla="*/ 302 h 2686"/>
                  <a:gd name="T18" fmla="*/ 292 w 1925"/>
                  <a:gd name="T19" fmla="*/ 243 h 2686"/>
                  <a:gd name="T20" fmla="*/ 190 w 1925"/>
                  <a:gd name="T21" fmla="*/ 225 h 2686"/>
                  <a:gd name="T22" fmla="*/ 200 w 1925"/>
                  <a:gd name="T23" fmla="*/ 389 h 2686"/>
                  <a:gd name="T24" fmla="*/ 252 w 1925"/>
                  <a:gd name="T25" fmla="*/ 656 h 2686"/>
                  <a:gd name="T26" fmla="*/ 302 w 1925"/>
                  <a:gd name="T27" fmla="*/ 875 h 2686"/>
                  <a:gd name="T28" fmla="*/ 208 w 1925"/>
                  <a:gd name="T29" fmla="*/ 1017 h 2686"/>
                  <a:gd name="T30" fmla="*/ 277 w 1925"/>
                  <a:gd name="T31" fmla="*/ 1055 h 2686"/>
                  <a:gd name="T32" fmla="*/ 261 w 1925"/>
                  <a:gd name="T33" fmla="*/ 1076 h 2686"/>
                  <a:gd name="T34" fmla="*/ 221 w 1925"/>
                  <a:gd name="T35" fmla="*/ 1159 h 2686"/>
                  <a:gd name="T36" fmla="*/ 226 w 1925"/>
                  <a:gd name="T37" fmla="*/ 1265 h 2686"/>
                  <a:gd name="T38" fmla="*/ 270 w 1925"/>
                  <a:gd name="T39" fmla="*/ 1399 h 2686"/>
                  <a:gd name="T40" fmla="*/ 212 w 1925"/>
                  <a:gd name="T41" fmla="*/ 1489 h 2686"/>
                  <a:gd name="T42" fmla="*/ 132 w 1925"/>
                  <a:gd name="T43" fmla="*/ 1597 h 2686"/>
                  <a:gd name="T44" fmla="*/ 77 w 1925"/>
                  <a:gd name="T45" fmla="*/ 1710 h 2686"/>
                  <a:gd name="T46" fmla="*/ 102 w 1925"/>
                  <a:gd name="T47" fmla="*/ 1902 h 2686"/>
                  <a:gd name="T48" fmla="*/ 22 w 1925"/>
                  <a:gd name="T49" fmla="*/ 2139 h 2686"/>
                  <a:gd name="T50" fmla="*/ 160 w 1925"/>
                  <a:gd name="T51" fmla="*/ 2126 h 2686"/>
                  <a:gd name="T52" fmla="*/ 294 w 1925"/>
                  <a:gd name="T53" fmla="*/ 2117 h 2686"/>
                  <a:gd name="T54" fmla="*/ 365 w 1925"/>
                  <a:gd name="T55" fmla="*/ 2278 h 2686"/>
                  <a:gd name="T56" fmla="*/ 500 w 1925"/>
                  <a:gd name="T57" fmla="*/ 2332 h 2686"/>
                  <a:gd name="T58" fmla="*/ 520 w 1925"/>
                  <a:gd name="T59" fmla="*/ 2287 h 2686"/>
                  <a:gd name="T60" fmla="*/ 553 w 1925"/>
                  <a:gd name="T61" fmla="*/ 2209 h 2686"/>
                  <a:gd name="T62" fmla="*/ 592 w 1925"/>
                  <a:gd name="T63" fmla="*/ 2243 h 2686"/>
                  <a:gd name="T64" fmla="*/ 629 w 1925"/>
                  <a:gd name="T65" fmla="*/ 2289 h 2686"/>
                  <a:gd name="T66" fmla="*/ 677 w 1925"/>
                  <a:gd name="T67" fmla="*/ 2356 h 2686"/>
                  <a:gd name="T68" fmla="*/ 750 w 1925"/>
                  <a:gd name="T69" fmla="*/ 2360 h 2686"/>
                  <a:gd name="T70" fmla="*/ 852 w 1925"/>
                  <a:gd name="T71" fmla="*/ 2297 h 2686"/>
                  <a:gd name="T72" fmla="*/ 756 w 1925"/>
                  <a:gd name="T73" fmla="*/ 2276 h 2686"/>
                  <a:gd name="T74" fmla="*/ 701 w 1925"/>
                  <a:gd name="T75" fmla="*/ 2214 h 2686"/>
                  <a:gd name="T76" fmla="*/ 1011 w 1925"/>
                  <a:gd name="T77" fmla="*/ 2093 h 2686"/>
                  <a:gd name="T78" fmla="*/ 933 w 1925"/>
                  <a:gd name="T79" fmla="*/ 2222 h 2686"/>
                  <a:gd name="T80" fmla="*/ 866 w 1925"/>
                  <a:gd name="T81" fmla="*/ 2332 h 2686"/>
                  <a:gd name="T82" fmla="*/ 1236 w 1925"/>
                  <a:gd name="T83" fmla="*/ 2424 h 2686"/>
                  <a:gd name="T84" fmla="*/ 1398 w 1925"/>
                  <a:gd name="T85" fmla="*/ 2493 h 2686"/>
                  <a:gd name="T86" fmla="*/ 1630 w 1925"/>
                  <a:gd name="T87" fmla="*/ 2632 h 2686"/>
                  <a:gd name="T88" fmla="*/ 1769 w 1925"/>
                  <a:gd name="T89" fmla="*/ 2650 h 2686"/>
                  <a:gd name="T90" fmla="*/ 1868 w 1925"/>
                  <a:gd name="T91" fmla="*/ 2516 h 2686"/>
                  <a:gd name="T92" fmla="*/ 1681 w 1925"/>
                  <a:gd name="T93" fmla="*/ 2255 h 2686"/>
                  <a:gd name="T94" fmla="*/ 1624 w 1925"/>
                  <a:gd name="T95" fmla="*/ 2013 h 2686"/>
                  <a:gd name="T96" fmla="*/ 1614 w 1925"/>
                  <a:gd name="T97" fmla="*/ 2024 h 2686"/>
                  <a:gd name="T98" fmla="*/ 1654 w 1925"/>
                  <a:gd name="T99" fmla="*/ 2248 h 2686"/>
                  <a:gd name="T100" fmla="*/ 1624 w 1925"/>
                  <a:gd name="T101" fmla="*/ 2220 h 2686"/>
                  <a:gd name="T102" fmla="*/ 1598 w 1925"/>
                  <a:gd name="T103" fmla="*/ 2082 h 2686"/>
                  <a:gd name="T104" fmla="*/ 1650 w 1925"/>
                  <a:gd name="T105" fmla="*/ 1945 h 2686"/>
                  <a:gd name="T106" fmla="*/ 1743 w 1925"/>
                  <a:gd name="T107" fmla="*/ 1829 h 2686"/>
                  <a:gd name="T108" fmla="*/ 1853 w 1925"/>
                  <a:gd name="T109" fmla="*/ 1529 h 2686"/>
                  <a:gd name="T110" fmla="*/ 1402 w 1925"/>
                  <a:gd name="T111" fmla="*/ 807 h 2686"/>
                  <a:gd name="T112" fmla="*/ 1280 w 1925"/>
                  <a:gd name="T113" fmla="*/ 64 h 268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925"/>
                  <a:gd name="T172" fmla="*/ 0 h 2686"/>
                  <a:gd name="T173" fmla="*/ 1925 w 1925"/>
                  <a:gd name="T174" fmla="*/ 2686 h 268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925" h="2686">
                    <a:moveTo>
                      <a:pt x="1280" y="64"/>
                    </a:moveTo>
                    <a:lnTo>
                      <a:pt x="1164" y="0"/>
                    </a:lnTo>
                    <a:lnTo>
                      <a:pt x="1128" y="108"/>
                    </a:lnTo>
                    <a:lnTo>
                      <a:pt x="1062" y="90"/>
                    </a:lnTo>
                    <a:lnTo>
                      <a:pt x="1089" y="117"/>
                    </a:lnTo>
                    <a:lnTo>
                      <a:pt x="1131" y="135"/>
                    </a:lnTo>
                    <a:lnTo>
                      <a:pt x="1086" y="165"/>
                    </a:lnTo>
                    <a:lnTo>
                      <a:pt x="1101" y="279"/>
                    </a:lnTo>
                    <a:lnTo>
                      <a:pt x="1068" y="314"/>
                    </a:lnTo>
                    <a:lnTo>
                      <a:pt x="1023" y="329"/>
                    </a:lnTo>
                    <a:lnTo>
                      <a:pt x="981" y="323"/>
                    </a:lnTo>
                    <a:lnTo>
                      <a:pt x="957" y="296"/>
                    </a:lnTo>
                    <a:lnTo>
                      <a:pt x="936" y="281"/>
                    </a:lnTo>
                    <a:lnTo>
                      <a:pt x="918" y="255"/>
                    </a:lnTo>
                    <a:lnTo>
                      <a:pt x="924" y="219"/>
                    </a:lnTo>
                    <a:lnTo>
                      <a:pt x="903" y="192"/>
                    </a:lnTo>
                    <a:lnTo>
                      <a:pt x="957" y="174"/>
                    </a:lnTo>
                    <a:lnTo>
                      <a:pt x="966" y="138"/>
                    </a:lnTo>
                    <a:lnTo>
                      <a:pt x="948" y="90"/>
                    </a:lnTo>
                    <a:lnTo>
                      <a:pt x="900" y="75"/>
                    </a:lnTo>
                    <a:lnTo>
                      <a:pt x="870" y="93"/>
                    </a:lnTo>
                    <a:lnTo>
                      <a:pt x="804" y="102"/>
                    </a:lnTo>
                    <a:lnTo>
                      <a:pt x="768" y="99"/>
                    </a:lnTo>
                    <a:lnTo>
                      <a:pt x="804" y="132"/>
                    </a:lnTo>
                    <a:lnTo>
                      <a:pt x="831" y="171"/>
                    </a:lnTo>
                    <a:lnTo>
                      <a:pt x="849" y="201"/>
                    </a:lnTo>
                    <a:lnTo>
                      <a:pt x="861" y="243"/>
                    </a:lnTo>
                    <a:lnTo>
                      <a:pt x="858" y="290"/>
                    </a:lnTo>
                    <a:lnTo>
                      <a:pt x="882" y="311"/>
                    </a:lnTo>
                    <a:lnTo>
                      <a:pt x="918" y="395"/>
                    </a:lnTo>
                    <a:lnTo>
                      <a:pt x="885" y="377"/>
                    </a:lnTo>
                    <a:lnTo>
                      <a:pt x="843" y="359"/>
                    </a:lnTo>
                    <a:lnTo>
                      <a:pt x="810" y="341"/>
                    </a:lnTo>
                    <a:lnTo>
                      <a:pt x="798" y="410"/>
                    </a:lnTo>
                    <a:lnTo>
                      <a:pt x="759" y="464"/>
                    </a:lnTo>
                    <a:lnTo>
                      <a:pt x="729" y="488"/>
                    </a:lnTo>
                    <a:lnTo>
                      <a:pt x="801" y="590"/>
                    </a:lnTo>
                    <a:lnTo>
                      <a:pt x="789" y="620"/>
                    </a:lnTo>
                    <a:lnTo>
                      <a:pt x="750" y="632"/>
                    </a:lnTo>
                    <a:lnTo>
                      <a:pt x="693" y="617"/>
                    </a:lnTo>
                    <a:lnTo>
                      <a:pt x="668" y="611"/>
                    </a:lnTo>
                    <a:lnTo>
                      <a:pt x="635" y="602"/>
                    </a:lnTo>
                    <a:lnTo>
                      <a:pt x="614" y="623"/>
                    </a:lnTo>
                    <a:lnTo>
                      <a:pt x="626" y="650"/>
                    </a:lnTo>
                    <a:lnTo>
                      <a:pt x="650" y="665"/>
                    </a:lnTo>
                    <a:lnTo>
                      <a:pt x="705" y="659"/>
                    </a:lnTo>
                    <a:lnTo>
                      <a:pt x="723" y="734"/>
                    </a:lnTo>
                    <a:lnTo>
                      <a:pt x="678" y="746"/>
                    </a:lnTo>
                    <a:lnTo>
                      <a:pt x="617" y="725"/>
                    </a:lnTo>
                    <a:lnTo>
                      <a:pt x="551" y="692"/>
                    </a:lnTo>
                    <a:lnTo>
                      <a:pt x="526" y="662"/>
                    </a:lnTo>
                    <a:lnTo>
                      <a:pt x="490" y="533"/>
                    </a:lnTo>
                    <a:lnTo>
                      <a:pt x="463" y="494"/>
                    </a:lnTo>
                    <a:lnTo>
                      <a:pt x="409" y="458"/>
                    </a:lnTo>
                    <a:lnTo>
                      <a:pt x="382" y="422"/>
                    </a:lnTo>
                    <a:lnTo>
                      <a:pt x="364" y="386"/>
                    </a:lnTo>
                    <a:lnTo>
                      <a:pt x="490" y="440"/>
                    </a:lnTo>
                    <a:lnTo>
                      <a:pt x="587" y="449"/>
                    </a:lnTo>
                    <a:lnTo>
                      <a:pt x="650" y="437"/>
                    </a:lnTo>
                    <a:lnTo>
                      <a:pt x="678" y="422"/>
                    </a:lnTo>
                    <a:lnTo>
                      <a:pt x="702" y="383"/>
                    </a:lnTo>
                    <a:lnTo>
                      <a:pt x="714" y="350"/>
                    </a:lnTo>
                    <a:lnTo>
                      <a:pt x="714" y="302"/>
                    </a:lnTo>
                    <a:lnTo>
                      <a:pt x="659" y="270"/>
                    </a:lnTo>
                    <a:lnTo>
                      <a:pt x="635" y="281"/>
                    </a:lnTo>
                    <a:lnTo>
                      <a:pt x="543" y="225"/>
                    </a:lnTo>
                    <a:lnTo>
                      <a:pt x="463" y="225"/>
                    </a:lnTo>
                    <a:lnTo>
                      <a:pt x="346" y="234"/>
                    </a:lnTo>
                    <a:lnTo>
                      <a:pt x="310" y="243"/>
                    </a:lnTo>
                    <a:lnTo>
                      <a:pt x="292" y="243"/>
                    </a:lnTo>
                    <a:lnTo>
                      <a:pt x="271" y="223"/>
                    </a:lnTo>
                    <a:lnTo>
                      <a:pt x="286" y="180"/>
                    </a:lnTo>
                    <a:lnTo>
                      <a:pt x="261" y="179"/>
                    </a:lnTo>
                    <a:lnTo>
                      <a:pt x="246" y="204"/>
                    </a:lnTo>
                    <a:lnTo>
                      <a:pt x="220" y="201"/>
                    </a:lnTo>
                    <a:lnTo>
                      <a:pt x="201" y="207"/>
                    </a:lnTo>
                    <a:lnTo>
                      <a:pt x="190" y="225"/>
                    </a:lnTo>
                    <a:lnTo>
                      <a:pt x="162" y="249"/>
                    </a:lnTo>
                    <a:lnTo>
                      <a:pt x="158" y="290"/>
                    </a:lnTo>
                    <a:lnTo>
                      <a:pt x="151" y="305"/>
                    </a:lnTo>
                    <a:lnTo>
                      <a:pt x="151" y="329"/>
                    </a:lnTo>
                    <a:lnTo>
                      <a:pt x="180" y="348"/>
                    </a:lnTo>
                    <a:lnTo>
                      <a:pt x="183" y="366"/>
                    </a:lnTo>
                    <a:lnTo>
                      <a:pt x="200" y="389"/>
                    </a:lnTo>
                    <a:lnTo>
                      <a:pt x="206" y="407"/>
                    </a:lnTo>
                    <a:lnTo>
                      <a:pt x="207" y="431"/>
                    </a:lnTo>
                    <a:lnTo>
                      <a:pt x="203" y="457"/>
                    </a:lnTo>
                    <a:lnTo>
                      <a:pt x="214" y="501"/>
                    </a:lnTo>
                    <a:lnTo>
                      <a:pt x="234" y="540"/>
                    </a:lnTo>
                    <a:lnTo>
                      <a:pt x="229" y="602"/>
                    </a:lnTo>
                    <a:lnTo>
                      <a:pt x="252" y="656"/>
                    </a:lnTo>
                    <a:lnTo>
                      <a:pt x="257" y="707"/>
                    </a:lnTo>
                    <a:lnTo>
                      <a:pt x="266" y="729"/>
                    </a:lnTo>
                    <a:lnTo>
                      <a:pt x="305" y="760"/>
                    </a:lnTo>
                    <a:lnTo>
                      <a:pt x="319" y="791"/>
                    </a:lnTo>
                    <a:lnTo>
                      <a:pt x="319" y="818"/>
                    </a:lnTo>
                    <a:lnTo>
                      <a:pt x="307" y="865"/>
                    </a:lnTo>
                    <a:lnTo>
                      <a:pt x="302" y="875"/>
                    </a:lnTo>
                    <a:lnTo>
                      <a:pt x="307" y="887"/>
                    </a:lnTo>
                    <a:lnTo>
                      <a:pt x="292" y="912"/>
                    </a:lnTo>
                    <a:lnTo>
                      <a:pt x="270" y="923"/>
                    </a:lnTo>
                    <a:lnTo>
                      <a:pt x="265" y="938"/>
                    </a:lnTo>
                    <a:lnTo>
                      <a:pt x="237" y="978"/>
                    </a:lnTo>
                    <a:lnTo>
                      <a:pt x="212" y="991"/>
                    </a:lnTo>
                    <a:lnTo>
                      <a:pt x="208" y="1017"/>
                    </a:lnTo>
                    <a:lnTo>
                      <a:pt x="224" y="1015"/>
                    </a:lnTo>
                    <a:lnTo>
                      <a:pt x="237" y="1000"/>
                    </a:lnTo>
                    <a:lnTo>
                      <a:pt x="247" y="1003"/>
                    </a:lnTo>
                    <a:lnTo>
                      <a:pt x="253" y="1018"/>
                    </a:lnTo>
                    <a:lnTo>
                      <a:pt x="236" y="1030"/>
                    </a:lnTo>
                    <a:lnTo>
                      <a:pt x="262" y="1056"/>
                    </a:lnTo>
                    <a:lnTo>
                      <a:pt x="277" y="1055"/>
                    </a:lnTo>
                    <a:lnTo>
                      <a:pt x="295" y="1066"/>
                    </a:lnTo>
                    <a:lnTo>
                      <a:pt x="319" y="1088"/>
                    </a:lnTo>
                    <a:lnTo>
                      <a:pt x="328" y="1114"/>
                    </a:lnTo>
                    <a:lnTo>
                      <a:pt x="296" y="1090"/>
                    </a:lnTo>
                    <a:lnTo>
                      <a:pt x="280" y="1078"/>
                    </a:lnTo>
                    <a:lnTo>
                      <a:pt x="261" y="1076"/>
                    </a:lnTo>
                    <a:lnTo>
                      <a:pt x="263" y="1088"/>
                    </a:lnTo>
                    <a:lnTo>
                      <a:pt x="247" y="1082"/>
                    </a:lnTo>
                    <a:lnTo>
                      <a:pt x="229" y="1082"/>
                    </a:lnTo>
                    <a:lnTo>
                      <a:pt x="232" y="1106"/>
                    </a:lnTo>
                    <a:lnTo>
                      <a:pt x="236" y="1120"/>
                    </a:lnTo>
                    <a:lnTo>
                      <a:pt x="229" y="1150"/>
                    </a:lnTo>
                    <a:lnTo>
                      <a:pt x="221" y="1159"/>
                    </a:lnTo>
                    <a:lnTo>
                      <a:pt x="193" y="1159"/>
                    </a:lnTo>
                    <a:lnTo>
                      <a:pt x="190" y="1177"/>
                    </a:lnTo>
                    <a:lnTo>
                      <a:pt x="205" y="1195"/>
                    </a:lnTo>
                    <a:lnTo>
                      <a:pt x="214" y="1226"/>
                    </a:lnTo>
                    <a:lnTo>
                      <a:pt x="234" y="1240"/>
                    </a:lnTo>
                    <a:lnTo>
                      <a:pt x="234" y="1256"/>
                    </a:lnTo>
                    <a:lnTo>
                      <a:pt x="226" y="1265"/>
                    </a:lnTo>
                    <a:lnTo>
                      <a:pt x="228" y="1276"/>
                    </a:lnTo>
                    <a:lnTo>
                      <a:pt x="236" y="1286"/>
                    </a:lnTo>
                    <a:lnTo>
                      <a:pt x="252" y="1324"/>
                    </a:lnTo>
                    <a:lnTo>
                      <a:pt x="267" y="1339"/>
                    </a:lnTo>
                    <a:lnTo>
                      <a:pt x="280" y="1345"/>
                    </a:lnTo>
                    <a:lnTo>
                      <a:pt x="285" y="1380"/>
                    </a:lnTo>
                    <a:lnTo>
                      <a:pt x="270" y="1399"/>
                    </a:lnTo>
                    <a:lnTo>
                      <a:pt x="249" y="1420"/>
                    </a:lnTo>
                    <a:lnTo>
                      <a:pt x="240" y="1436"/>
                    </a:lnTo>
                    <a:lnTo>
                      <a:pt x="229" y="1441"/>
                    </a:lnTo>
                    <a:lnTo>
                      <a:pt x="211" y="1440"/>
                    </a:lnTo>
                    <a:lnTo>
                      <a:pt x="204" y="1449"/>
                    </a:lnTo>
                    <a:lnTo>
                      <a:pt x="209" y="1456"/>
                    </a:lnTo>
                    <a:lnTo>
                      <a:pt x="212" y="1489"/>
                    </a:lnTo>
                    <a:lnTo>
                      <a:pt x="196" y="1491"/>
                    </a:lnTo>
                    <a:lnTo>
                      <a:pt x="181" y="1504"/>
                    </a:lnTo>
                    <a:lnTo>
                      <a:pt x="178" y="1525"/>
                    </a:lnTo>
                    <a:lnTo>
                      <a:pt x="172" y="1542"/>
                    </a:lnTo>
                    <a:lnTo>
                      <a:pt x="167" y="1593"/>
                    </a:lnTo>
                    <a:lnTo>
                      <a:pt x="147" y="1592"/>
                    </a:lnTo>
                    <a:lnTo>
                      <a:pt x="132" y="1597"/>
                    </a:lnTo>
                    <a:lnTo>
                      <a:pt x="119" y="1614"/>
                    </a:lnTo>
                    <a:lnTo>
                      <a:pt x="102" y="1625"/>
                    </a:lnTo>
                    <a:lnTo>
                      <a:pt x="84" y="1614"/>
                    </a:lnTo>
                    <a:lnTo>
                      <a:pt x="63" y="1618"/>
                    </a:lnTo>
                    <a:lnTo>
                      <a:pt x="61" y="1641"/>
                    </a:lnTo>
                    <a:lnTo>
                      <a:pt x="71" y="1668"/>
                    </a:lnTo>
                    <a:lnTo>
                      <a:pt x="77" y="1710"/>
                    </a:lnTo>
                    <a:lnTo>
                      <a:pt x="48" y="1749"/>
                    </a:lnTo>
                    <a:lnTo>
                      <a:pt x="61" y="1767"/>
                    </a:lnTo>
                    <a:lnTo>
                      <a:pt x="55" y="1794"/>
                    </a:lnTo>
                    <a:lnTo>
                      <a:pt x="57" y="1819"/>
                    </a:lnTo>
                    <a:lnTo>
                      <a:pt x="70" y="1830"/>
                    </a:lnTo>
                    <a:lnTo>
                      <a:pt x="89" y="1860"/>
                    </a:lnTo>
                    <a:lnTo>
                      <a:pt x="102" y="1902"/>
                    </a:lnTo>
                    <a:lnTo>
                      <a:pt x="100" y="1927"/>
                    </a:lnTo>
                    <a:lnTo>
                      <a:pt x="32" y="1990"/>
                    </a:lnTo>
                    <a:lnTo>
                      <a:pt x="46" y="2038"/>
                    </a:lnTo>
                    <a:lnTo>
                      <a:pt x="16" y="2069"/>
                    </a:lnTo>
                    <a:lnTo>
                      <a:pt x="0" y="2083"/>
                    </a:lnTo>
                    <a:lnTo>
                      <a:pt x="0" y="2103"/>
                    </a:lnTo>
                    <a:lnTo>
                      <a:pt x="22" y="2139"/>
                    </a:lnTo>
                    <a:lnTo>
                      <a:pt x="49" y="2140"/>
                    </a:lnTo>
                    <a:lnTo>
                      <a:pt x="60" y="2144"/>
                    </a:lnTo>
                    <a:lnTo>
                      <a:pt x="80" y="2132"/>
                    </a:lnTo>
                    <a:lnTo>
                      <a:pt x="100" y="2129"/>
                    </a:lnTo>
                    <a:lnTo>
                      <a:pt x="114" y="2137"/>
                    </a:lnTo>
                    <a:lnTo>
                      <a:pt x="134" y="2136"/>
                    </a:lnTo>
                    <a:lnTo>
                      <a:pt x="160" y="2126"/>
                    </a:lnTo>
                    <a:lnTo>
                      <a:pt x="175" y="2131"/>
                    </a:lnTo>
                    <a:lnTo>
                      <a:pt x="188" y="2142"/>
                    </a:lnTo>
                    <a:lnTo>
                      <a:pt x="207" y="2143"/>
                    </a:lnTo>
                    <a:lnTo>
                      <a:pt x="228" y="2127"/>
                    </a:lnTo>
                    <a:lnTo>
                      <a:pt x="260" y="2126"/>
                    </a:lnTo>
                    <a:lnTo>
                      <a:pt x="274" y="2111"/>
                    </a:lnTo>
                    <a:lnTo>
                      <a:pt x="294" y="2117"/>
                    </a:lnTo>
                    <a:lnTo>
                      <a:pt x="310" y="2151"/>
                    </a:lnTo>
                    <a:lnTo>
                      <a:pt x="331" y="2167"/>
                    </a:lnTo>
                    <a:lnTo>
                      <a:pt x="342" y="2195"/>
                    </a:lnTo>
                    <a:lnTo>
                      <a:pt x="361" y="2216"/>
                    </a:lnTo>
                    <a:lnTo>
                      <a:pt x="367" y="2234"/>
                    </a:lnTo>
                    <a:lnTo>
                      <a:pt x="365" y="2259"/>
                    </a:lnTo>
                    <a:lnTo>
                      <a:pt x="365" y="2278"/>
                    </a:lnTo>
                    <a:lnTo>
                      <a:pt x="380" y="2300"/>
                    </a:lnTo>
                    <a:lnTo>
                      <a:pt x="384" y="2336"/>
                    </a:lnTo>
                    <a:lnTo>
                      <a:pt x="397" y="2342"/>
                    </a:lnTo>
                    <a:lnTo>
                      <a:pt x="420" y="2345"/>
                    </a:lnTo>
                    <a:lnTo>
                      <a:pt x="451" y="2339"/>
                    </a:lnTo>
                    <a:lnTo>
                      <a:pt x="480" y="2345"/>
                    </a:lnTo>
                    <a:lnTo>
                      <a:pt x="500" y="2332"/>
                    </a:lnTo>
                    <a:lnTo>
                      <a:pt x="478" y="2315"/>
                    </a:lnTo>
                    <a:lnTo>
                      <a:pt x="470" y="2283"/>
                    </a:lnTo>
                    <a:lnTo>
                      <a:pt x="493" y="2312"/>
                    </a:lnTo>
                    <a:lnTo>
                      <a:pt x="501" y="2306"/>
                    </a:lnTo>
                    <a:lnTo>
                      <a:pt x="487" y="2288"/>
                    </a:lnTo>
                    <a:lnTo>
                      <a:pt x="505" y="2297"/>
                    </a:lnTo>
                    <a:lnTo>
                      <a:pt x="520" y="2287"/>
                    </a:lnTo>
                    <a:lnTo>
                      <a:pt x="528" y="2270"/>
                    </a:lnTo>
                    <a:lnTo>
                      <a:pt x="520" y="2258"/>
                    </a:lnTo>
                    <a:lnTo>
                      <a:pt x="501" y="2246"/>
                    </a:lnTo>
                    <a:lnTo>
                      <a:pt x="527" y="2248"/>
                    </a:lnTo>
                    <a:lnTo>
                      <a:pt x="526" y="2231"/>
                    </a:lnTo>
                    <a:lnTo>
                      <a:pt x="538" y="2224"/>
                    </a:lnTo>
                    <a:lnTo>
                      <a:pt x="553" y="2209"/>
                    </a:lnTo>
                    <a:lnTo>
                      <a:pt x="561" y="2207"/>
                    </a:lnTo>
                    <a:lnTo>
                      <a:pt x="575" y="2206"/>
                    </a:lnTo>
                    <a:lnTo>
                      <a:pt x="587" y="2222"/>
                    </a:lnTo>
                    <a:lnTo>
                      <a:pt x="561" y="2231"/>
                    </a:lnTo>
                    <a:lnTo>
                      <a:pt x="562" y="2241"/>
                    </a:lnTo>
                    <a:lnTo>
                      <a:pt x="588" y="2251"/>
                    </a:lnTo>
                    <a:lnTo>
                      <a:pt x="592" y="2243"/>
                    </a:lnTo>
                    <a:lnTo>
                      <a:pt x="606" y="2247"/>
                    </a:lnTo>
                    <a:lnTo>
                      <a:pt x="623" y="2242"/>
                    </a:lnTo>
                    <a:lnTo>
                      <a:pt x="643" y="2238"/>
                    </a:lnTo>
                    <a:lnTo>
                      <a:pt x="656" y="2234"/>
                    </a:lnTo>
                    <a:lnTo>
                      <a:pt x="661" y="2250"/>
                    </a:lnTo>
                    <a:lnTo>
                      <a:pt x="636" y="2267"/>
                    </a:lnTo>
                    <a:lnTo>
                      <a:pt x="629" y="2289"/>
                    </a:lnTo>
                    <a:lnTo>
                      <a:pt x="617" y="2305"/>
                    </a:lnTo>
                    <a:lnTo>
                      <a:pt x="614" y="2327"/>
                    </a:lnTo>
                    <a:lnTo>
                      <a:pt x="635" y="2334"/>
                    </a:lnTo>
                    <a:lnTo>
                      <a:pt x="647" y="2336"/>
                    </a:lnTo>
                    <a:lnTo>
                      <a:pt x="661" y="2336"/>
                    </a:lnTo>
                    <a:lnTo>
                      <a:pt x="671" y="2339"/>
                    </a:lnTo>
                    <a:lnTo>
                      <a:pt x="677" y="2356"/>
                    </a:lnTo>
                    <a:lnTo>
                      <a:pt x="683" y="2371"/>
                    </a:lnTo>
                    <a:lnTo>
                      <a:pt x="677" y="2404"/>
                    </a:lnTo>
                    <a:lnTo>
                      <a:pt x="703" y="2416"/>
                    </a:lnTo>
                    <a:lnTo>
                      <a:pt x="713" y="2407"/>
                    </a:lnTo>
                    <a:lnTo>
                      <a:pt x="724" y="2390"/>
                    </a:lnTo>
                    <a:lnTo>
                      <a:pt x="733" y="2369"/>
                    </a:lnTo>
                    <a:lnTo>
                      <a:pt x="750" y="2360"/>
                    </a:lnTo>
                    <a:lnTo>
                      <a:pt x="768" y="2347"/>
                    </a:lnTo>
                    <a:lnTo>
                      <a:pt x="778" y="2326"/>
                    </a:lnTo>
                    <a:lnTo>
                      <a:pt x="788" y="2330"/>
                    </a:lnTo>
                    <a:lnTo>
                      <a:pt x="798" y="2335"/>
                    </a:lnTo>
                    <a:lnTo>
                      <a:pt x="816" y="2339"/>
                    </a:lnTo>
                    <a:lnTo>
                      <a:pt x="839" y="2326"/>
                    </a:lnTo>
                    <a:lnTo>
                      <a:pt x="852" y="2297"/>
                    </a:lnTo>
                    <a:lnTo>
                      <a:pt x="830" y="2297"/>
                    </a:lnTo>
                    <a:lnTo>
                      <a:pt x="815" y="2305"/>
                    </a:lnTo>
                    <a:lnTo>
                      <a:pt x="807" y="2295"/>
                    </a:lnTo>
                    <a:lnTo>
                      <a:pt x="795" y="2306"/>
                    </a:lnTo>
                    <a:lnTo>
                      <a:pt x="776" y="2306"/>
                    </a:lnTo>
                    <a:lnTo>
                      <a:pt x="761" y="2299"/>
                    </a:lnTo>
                    <a:lnTo>
                      <a:pt x="756" y="2276"/>
                    </a:lnTo>
                    <a:lnTo>
                      <a:pt x="743" y="2260"/>
                    </a:lnTo>
                    <a:lnTo>
                      <a:pt x="733" y="2251"/>
                    </a:lnTo>
                    <a:lnTo>
                      <a:pt x="727" y="2247"/>
                    </a:lnTo>
                    <a:lnTo>
                      <a:pt x="716" y="2240"/>
                    </a:lnTo>
                    <a:lnTo>
                      <a:pt x="690" y="2237"/>
                    </a:lnTo>
                    <a:lnTo>
                      <a:pt x="670" y="2217"/>
                    </a:lnTo>
                    <a:lnTo>
                      <a:pt x="701" y="2214"/>
                    </a:lnTo>
                    <a:lnTo>
                      <a:pt x="728" y="2207"/>
                    </a:lnTo>
                    <a:lnTo>
                      <a:pt x="747" y="2186"/>
                    </a:lnTo>
                    <a:lnTo>
                      <a:pt x="818" y="2156"/>
                    </a:lnTo>
                    <a:lnTo>
                      <a:pt x="861" y="2126"/>
                    </a:lnTo>
                    <a:lnTo>
                      <a:pt x="927" y="2108"/>
                    </a:lnTo>
                    <a:lnTo>
                      <a:pt x="978" y="2091"/>
                    </a:lnTo>
                    <a:lnTo>
                      <a:pt x="1011" y="2093"/>
                    </a:lnTo>
                    <a:lnTo>
                      <a:pt x="969" y="2126"/>
                    </a:lnTo>
                    <a:lnTo>
                      <a:pt x="996" y="2141"/>
                    </a:lnTo>
                    <a:lnTo>
                      <a:pt x="942" y="2147"/>
                    </a:lnTo>
                    <a:lnTo>
                      <a:pt x="944" y="2169"/>
                    </a:lnTo>
                    <a:lnTo>
                      <a:pt x="983" y="2194"/>
                    </a:lnTo>
                    <a:lnTo>
                      <a:pt x="954" y="2196"/>
                    </a:lnTo>
                    <a:lnTo>
                      <a:pt x="933" y="2222"/>
                    </a:lnTo>
                    <a:lnTo>
                      <a:pt x="921" y="2247"/>
                    </a:lnTo>
                    <a:lnTo>
                      <a:pt x="918" y="2285"/>
                    </a:lnTo>
                    <a:lnTo>
                      <a:pt x="898" y="2309"/>
                    </a:lnTo>
                    <a:lnTo>
                      <a:pt x="886" y="2306"/>
                    </a:lnTo>
                    <a:lnTo>
                      <a:pt x="870" y="2301"/>
                    </a:lnTo>
                    <a:lnTo>
                      <a:pt x="879" y="2321"/>
                    </a:lnTo>
                    <a:lnTo>
                      <a:pt x="866" y="2332"/>
                    </a:lnTo>
                    <a:lnTo>
                      <a:pt x="905" y="2345"/>
                    </a:lnTo>
                    <a:lnTo>
                      <a:pt x="936" y="2372"/>
                    </a:lnTo>
                    <a:lnTo>
                      <a:pt x="993" y="2380"/>
                    </a:lnTo>
                    <a:lnTo>
                      <a:pt x="1068" y="2387"/>
                    </a:lnTo>
                    <a:lnTo>
                      <a:pt x="1116" y="2396"/>
                    </a:lnTo>
                    <a:lnTo>
                      <a:pt x="1173" y="2405"/>
                    </a:lnTo>
                    <a:lnTo>
                      <a:pt x="1236" y="2424"/>
                    </a:lnTo>
                    <a:lnTo>
                      <a:pt x="1267" y="2431"/>
                    </a:lnTo>
                    <a:lnTo>
                      <a:pt x="1291" y="2453"/>
                    </a:lnTo>
                    <a:lnTo>
                      <a:pt x="1300" y="2480"/>
                    </a:lnTo>
                    <a:lnTo>
                      <a:pt x="1303" y="2512"/>
                    </a:lnTo>
                    <a:lnTo>
                      <a:pt x="1359" y="2515"/>
                    </a:lnTo>
                    <a:lnTo>
                      <a:pt x="1381" y="2489"/>
                    </a:lnTo>
                    <a:lnTo>
                      <a:pt x="1398" y="2493"/>
                    </a:lnTo>
                    <a:lnTo>
                      <a:pt x="1402" y="2507"/>
                    </a:lnTo>
                    <a:lnTo>
                      <a:pt x="1447" y="2517"/>
                    </a:lnTo>
                    <a:lnTo>
                      <a:pt x="1470" y="2575"/>
                    </a:lnTo>
                    <a:lnTo>
                      <a:pt x="1553" y="2578"/>
                    </a:lnTo>
                    <a:lnTo>
                      <a:pt x="1580" y="2613"/>
                    </a:lnTo>
                    <a:lnTo>
                      <a:pt x="1603" y="2629"/>
                    </a:lnTo>
                    <a:lnTo>
                      <a:pt x="1630" y="2632"/>
                    </a:lnTo>
                    <a:lnTo>
                      <a:pt x="1663" y="2653"/>
                    </a:lnTo>
                    <a:lnTo>
                      <a:pt x="1700" y="2641"/>
                    </a:lnTo>
                    <a:lnTo>
                      <a:pt x="1715" y="2620"/>
                    </a:lnTo>
                    <a:lnTo>
                      <a:pt x="1733" y="2591"/>
                    </a:lnTo>
                    <a:lnTo>
                      <a:pt x="1766" y="2594"/>
                    </a:lnTo>
                    <a:lnTo>
                      <a:pt x="1781" y="2611"/>
                    </a:lnTo>
                    <a:lnTo>
                      <a:pt x="1769" y="2650"/>
                    </a:lnTo>
                    <a:lnTo>
                      <a:pt x="1832" y="2686"/>
                    </a:lnTo>
                    <a:lnTo>
                      <a:pt x="1832" y="2635"/>
                    </a:lnTo>
                    <a:lnTo>
                      <a:pt x="1832" y="2617"/>
                    </a:lnTo>
                    <a:lnTo>
                      <a:pt x="1844" y="2608"/>
                    </a:lnTo>
                    <a:lnTo>
                      <a:pt x="1862" y="2638"/>
                    </a:lnTo>
                    <a:lnTo>
                      <a:pt x="1850" y="2552"/>
                    </a:lnTo>
                    <a:lnTo>
                      <a:pt x="1868" y="2516"/>
                    </a:lnTo>
                    <a:lnTo>
                      <a:pt x="1886" y="2498"/>
                    </a:lnTo>
                    <a:lnTo>
                      <a:pt x="1910" y="2480"/>
                    </a:lnTo>
                    <a:lnTo>
                      <a:pt x="1859" y="2471"/>
                    </a:lnTo>
                    <a:lnTo>
                      <a:pt x="1832" y="2471"/>
                    </a:lnTo>
                    <a:lnTo>
                      <a:pt x="1742" y="2390"/>
                    </a:lnTo>
                    <a:lnTo>
                      <a:pt x="1700" y="2345"/>
                    </a:lnTo>
                    <a:lnTo>
                      <a:pt x="1681" y="2255"/>
                    </a:lnTo>
                    <a:lnTo>
                      <a:pt x="1672" y="2309"/>
                    </a:lnTo>
                    <a:lnTo>
                      <a:pt x="1660" y="2252"/>
                    </a:lnTo>
                    <a:lnTo>
                      <a:pt x="1606" y="2201"/>
                    </a:lnTo>
                    <a:lnTo>
                      <a:pt x="1579" y="2156"/>
                    </a:lnTo>
                    <a:lnTo>
                      <a:pt x="1588" y="2102"/>
                    </a:lnTo>
                    <a:lnTo>
                      <a:pt x="1606" y="2066"/>
                    </a:lnTo>
                    <a:lnTo>
                      <a:pt x="1624" y="2013"/>
                    </a:lnTo>
                    <a:lnTo>
                      <a:pt x="1651" y="1968"/>
                    </a:lnTo>
                    <a:lnTo>
                      <a:pt x="1651" y="1932"/>
                    </a:lnTo>
                    <a:lnTo>
                      <a:pt x="1715" y="1932"/>
                    </a:lnTo>
                    <a:lnTo>
                      <a:pt x="1650" y="1931"/>
                    </a:lnTo>
                    <a:lnTo>
                      <a:pt x="1646" y="1979"/>
                    </a:lnTo>
                    <a:lnTo>
                      <a:pt x="1614" y="2024"/>
                    </a:lnTo>
                    <a:lnTo>
                      <a:pt x="1606" y="2060"/>
                    </a:lnTo>
                    <a:lnTo>
                      <a:pt x="1588" y="2094"/>
                    </a:lnTo>
                    <a:lnTo>
                      <a:pt x="1582" y="2124"/>
                    </a:lnTo>
                    <a:lnTo>
                      <a:pt x="1580" y="2156"/>
                    </a:lnTo>
                    <a:lnTo>
                      <a:pt x="1608" y="2204"/>
                    </a:lnTo>
                    <a:lnTo>
                      <a:pt x="1638" y="2230"/>
                    </a:lnTo>
                    <a:lnTo>
                      <a:pt x="1654" y="2248"/>
                    </a:lnTo>
                    <a:lnTo>
                      <a:pt x="1668" y="2310"/>
                    </a:lnTo>
                    <a:lnTo>
                      <a:pt x="1682" y="2256"/>
                    </a:lnTo>
                    <a:lnTo>
                      <a:pt x="1668" y="2306"/>
                    </a:lnTo>
                    <a:lnTo>
                      <a:pt x="1660" y="2274"/>
                    </a:lnTo>
                    <a:lnTo>
                      <a:pt x="1656" y="2252"/>
                    </a:lnTo>
                    <a:lnTo>
                      <a:pt x="1640" y="2232"/>
                    </a:lnTo>
                    <a:lnTo>
                      <a:pt x="1624" y="2220"/>
                    </a:lnTo>
                    <a:lnTo>
                      <a:pt x="1606" y="2206"/>
                    </a:lnTo>
                    <a:lnTo>
                      <a:pt x="1598" y="2190"/>
                    </a:lnTo>
                    <a:lnTo>
                      <a:pt x="1588" y="2176"/>
                    </a:lnTo>
                    <a:lnTo>
                      <a:pt x="1582" y="2158"/>
                    </a:lnTo>
                    <a:lnTo>
                      <a:pt x="1582" y="2146"/>
                    </a:lnTo>
                    <a:lnTo>
                      <a:pt x="1584" y="2122"/>
                    </a:lnTo>
                    <a:lnTo>
                      <a:pt x="1598" y="2082"/>
                    </a:lnTo>
                    <a:lnTo>
                      <a:pt x="1610" y="2058"/>
                    </a:lnTo>
                    <a:lnTo>
                      <a:pt x="1612" y="2038"/>
                    </a:lnTo>
                    <a:lnTo>
                      <a:pt x="1620" y="2020"/>
                    </a:lnTo>
                    <a:lnTo>
                      <a:pt x="1632" y="2001"/>
                    </a:lnTo>
                    <a:lnTo>
                      <a:pt x="1642" y="1985"/>
                    </a:lnTo>
                    <a:lnTo>
                      <a:pt x="1650" y="1967"/>
                    </a:lnTo>
                    <a:lnTo>
                      <a:pt x="1650" y="1945"/>
                    </a:lnTo>
                    <a:lnTo>
                      <a:pt x="1654" y="1931"/>
                    </a:lnTo>
                    <a:lnTo>
                      <a:pt x="1686" y="1933"/>
                    </a:lnTo>
                    <a:lnTo>
                      <a:pt x="1715" y="1931"/>
                    </a:lnTo>
                    <a:lnTo>
                      <a:pt x="1739" y="1905"/>
                    </a:lnTo>
                    <a:lnTo>
                      <a:pt x="1755" y="1885"/>
                    </a:lnTo>
                    <a:lnTo>
                      <a:pt x="1775" y="1871"/>
                    </a:lnTo>
                    <a:lnTo>
                      <a:pt x="1743" y="1829"/>
                    </a:lnTo>
                    <a:lnTo>
                      <a:pt x="1709" y="1787"/>
                    </a:lnTo>
                    <a:lnTo>
                      <a:pt x="1709" y="1721"/>
                    </a:lnTo>
                    <a:lnTo>
                      <a:pt x="1775" y="1685"/>
                    </a:lnTo>
                    <a:lnTo>
                      <a:pt x="1853" y="1661"/>
                    </a:lnTo>
                    <a:lnTo>
                      <a:pt x="1919" y="1625"/>
                    </a:lnTo>
                    <a:lnTo>
                      <a:pt x="1925" y="1583"/>
                    </a:lnTo>
                    <a:lnTo>
                      <a:pt x="1853" y="1529"/>
                    </a:lnTo>
                    <a:lnTo>
                      <a:pt x="1781" y="1457"/>
                    </a:lnTo>
                    <a:lnTo>
                      <a:pt x="1727" y="1414"/>
                    </a:lnTo>
                    <a:lnTo>
                      <a:pt x="1733" y="1312"/>
                    </a:lnTo>
                    <a:lnTo>
                      <a:pt x="1630" y="1216"/>
                    </a:lnTo>
                    <a:lnTo>
                      <a:pt x="1528" y="1078"/>
                    </a:lnTo>
                    <a:lnTo>
                      <a:pt x="1450" y="934"/>
                    </a:lnTo>
                    <a:lnTo>
                      <a:pt x="1402" y="807"/>
                    </a:lnTo>
                    <a:lnTo>
                      <a:pt x="1342" y="663"/>
                    </a:lnTo>
                    <a:lnTo>
                      <a:pt x="1306" y="531"/>
                    </a:lnTo>
                    <a:lnTo>
                      <a:pt x="1318" y="411"/>
                    </a:lnTo>
                    <a:lnTo>
                      <a:pt x="1348" y="303"/>
                    </a:lnTo>
                    <a:lnTo>
                      <a:pt x="1360" y="176"/>
                    </a:lnTo>
                    <a:lnTo>
                      <a:pt x="1348" y="92"/>
                    </a:lnTo>
                    <a:lnTo>
                      <a:pt x="1280" y="64"/>
                    </a:lnTo>
                    <a:close/>
                  </a:path>
                </a:pathLst>
              </a:custGeom>
              <a:solidFill>
                <a:srgbClr val="808080"/>
              </a:solidFill>
              <a:ln w="6350">
                <a:solidFill>
                  <a:srgbClr val="CCCC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eorgia" pitchFamily="18" charset="0"/>
                </a:endParaRPr>
              </a:p>
            </p:txBody>
          </p:sp>
          <p:sp>
            <p:nvSpPr>
              <p:cNvPr id="180" name="Freeform 5"/>
              <p:cNvSpPr>
                <a:spLocks/>
              </p:cNvSpPr>
              <p:nvPr/>
            </p:nvSpPr>
            <p:spPr bwMode="auto">
              <a:xfrm>
                <a:off x="3839" y="3069"/>
                <a:ext cx="1153" cy="617"/>
              </a:xfrm>
              <a:custGeom>
                <a:avLst/>
                <a:gdLst>
                  <a:gd name="T0" fmla="*/ 1444 w 1444"/>
                  <a:gd name="T1" fmla="*/ 855 h 855"/>
                  <a:gd name="T2" fmla="*/ 0 w 1444"/>
                  <a:gd name="T3" fmla="*/ 807 h 855"/>
                  <a:gd name="T4" fmla="*/ 24 w 1444"/>
                  <a:gd name="T5" fmla="*/ 627 h 855"/>
                  <a:gd name="T6" fmla="*/ 24 w 1444"/>
                  <a:gd name="T7" fmla="*/ 532 h 855"/>
                  <a:gd name="T8" fmla="*/ 48 w 1444"/>
                  <a:gd name="T9" fmla="*/ 445 h 855"/>
                  <a:gd name="T10" fmla="*/ 61 w 1444"/>
                  <a:gd name="T11" fmla="*/ 397 h 855"/>
                  <a:gd name="T12" fmla="*/ 128 w 1444"/>
                  <a:gd name="T13" fmla="*/ 403 h 855"/>
                  <a:gd name="T14" fmla="*/ 172 w 1444"/>
                  <a:gd name="T15" fmla="*/ 375 h 855"/>
                  <a:gd name="T16" fmla="*/ 205 w 1444"/>
                  <a:gd name="T17" fmla="*/ 388 h 855"/>
                  <a:gd name="T18" fmla="*/ 262 w 1444"/>
                  <a:gd name="T19" fmla="*/ 382 h 855"/>
                  <a:gd name="T20" fmla="*/ 318 w 1444"/>
                  <a:gd name="T21" fmla="*/ 355 h 855"/>
                  <a:gd name="T22" fmla="*/ 367 w 1444"/>
                  <a:gd name="T23" fmla="*/ 294 h 855"/>
                  <a:gd name="T24" fmla="*/ 407 w 1444"/>
                  <a:gd name="T25" fmla="*/ 282 h 855"/>
                  <a:gd name="T26" fmla="*/ 453 w 1444"/>
                  <a:gd name="T27" fmla="*/ 267 h 855"/>
                  <a:gd name="T28" fmla="*/ 486 w 1444"/>
                  <a:gd name="T29" fmla="*/ 274 h 855"/>
                  <a:gd name="T30" fmla="*/ 514 w 1444"/>
                  <a:gd name="T31" fmla="*/ 253 h 855"/>
                  <a:gd name="T32" fmla="*/ 550 w 1444"/>
                  <a:gd name="T33" fmla="*/ 259 h 855"/>
                  <a:gd name="T34" fmla="*/ 619 w 1444"/>
                  <a:gd name="T35" fmla="*/ 241 h 855"/>
                  <a:gd name="T36" fmla="*/ 589 w 1444"/>
                  <a:gd name="T37" fmla="*/ 196 h 855"/>
                  <a:gd name="T38" fmla="*/ 568 w 1444"/>
                  <a:gd name="T39" fmla="*/ 175 h 855"/>
                  <a:gd name="T40" fmla="*/ 561 w 1444"/>
                  <a:gd name="T41" fmla="*/ 126 h 855"/>
                  <a:gd name="T42" fmla="*/ 534 w 1444"/>
                  <a:gd name="T43" fmla="*/ 79 h 855"/>
                  <a:gd name="T44" fmla="*/ 552 w 1444"/>
                  <a:gd name="T45" fmla="*/ 19 h 855"/>
                  <a:gd name="T46" fmla="*/ 603 w 1444"/>
                  <a:gd name="T47" fmla="*/ 40 h 855"/>
                  <a:gd name="T48" fmla="*/ 674 w 1444"/>
                  <a:gd name="T49" fmla="*/ 50 h 855"/>
                  <a:gd name="T50" fmla="*/ 742 w 1444"/>
                  <a:gd name="T51" fmla="*/ 2 h 855"/>
                  <a:gd name="T52" fmla="*/ 745 w 1444"/>
                  <a:gd name="T53" fmla="*/ 58 h 855"/>
                  <a:gd name="T54" fmla="*/ 830 w 1444"/>
                  <a:gd name="T55" fmla="*/ 160 h 855"/>
                  <a:gd name="T56" fmla="*/ 890 w 1444"/>
                  <a:gd name="T57" fmla="*/ 208 h 855"/>
                  <a:gd name="T58" fmla="*/ 962 w 1444"/>
                  <a:gd name="T59" fmla="*/ 244 h 855"/>
                  <a:gd name="T60" fmla="*/ 1104 w 1444"/>
                  <a:gd name="T61" fmla="*/ 268 h 855"/>
                  <a:gd name="T62" fmla="*/ 1261 w 1444"/>
                  <a:gd name="T63" fmla="*/ 220 h 855"/>
                  <a:gd name="T64" fmla="*/ 1339 w 1444"/>
                  <a:gd name="T65" fmla="*/ 157 h 85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444"/>
                  <a:gd name="T100" fmla="*/ 0 h 855"/>
                  <a:gd name="T101" fmla="*/ 1444 w 1444"/>
                  <a:gd name="T102" fmla="*/ 855 h 85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444" h="855">
                    <a:moveTo>
                      <a:pt x="1444" y="121"/>
                    </a:moveTo>
                    <a:lnTo>
                      <a:pt x="1444" y="855"/>
                    </a:lnTo>
                    <a:lnTo>
                      <a:pt x="24" y="855"/>
                    </a:lnTo>
                    <a:lnTo>
                      <a:pt x="0" y="807"/>
                    </a:lnTo>
                    <a:lnTo>
                      <a:pt x="12" y="711"/>
                    </a:lnTo>
                    <a:lnTo>
                      <a:pt x="24" y="627"/>
                    </a:lnTo>
                    <a:lnTo>
                      <a:pt x="48" y="591"/>
                    </a:lnTo>
                    <a:lnTo>
                      <a:pt x="24" y="532"/>
                    </a:lnTo>
                    <a:lnTo>
                      <a:pt x="27" y="484"/>
                    </a:lnTo>
                    <a:lnTo>
                      <a:pt x="48" y="445"/>
                    </a:lnTo>
                    <a:lnTo>
                      <a:pt x="45" y="412"/>
                    </a:lnTo>
                    <a:lnTo>
                      <a:pt x="61" y="397"/>
                    </a:lnTo>
                    <a:lnTo>
                      <a:pt x="81" y="403"/>
                    </a:lnTo>
                    <a:lnTo>
                      <a:pt x="128" y="403"/>
                    </a:lnTo>
                    <a:lnTo>
                      <a:pt x="160" y="390"/>
                    </a:lnTo>
                    <a:lnTo>
                      <a:pt x="172" y="375"/>
                    </a:lnTo>
                    <a:lnTo>
                      <a:pt x="184" y="380"/>
                    </a:lnTo>
                    <a:lnTo>
                      <a:pt x="205" y="388"/>
                    </a:lnTo>
                    <a:lnTo>
                      <a:pt x="230" y="383"/>
                    </a:lnTo>
                    <a:lnTo>
                      <a:pt x="262" y="382"/>
                    </a:lnTo>
                    <a:lnTo>
                      <a:pt x="266" y="358"/>
                    </a:lnTo>
                    <a:lnTo>
                      <a:pt x="318" y="355"/>
                    </a:lnTo>
                    <a:lnTo>
                      <a:pt x="367" y="310"/>
                    </a:lnTo>
                    <a:lnTo>
                      <a:pt x="367" y="294"/>
                    </a:lnTo>
                    <a:lnTo>
                      <a:pt x="399" y="294"/>
                    </a:lnTo>
                    <a:lnTo>
                      <a:pt x="407" y="282"/>
                    </a:lnTo>
                    <a:lnTo>
                      <a:pt x="454" y="282"/>
                    </a:lnTo>
                    <a:lnTo>
                      <a:pt x="453" y="267"/>
                    </a:lnTo>
                    <a:lnTo>
                      <a:pt x="469" y="256"/>
                    </a:lnTo>
                    <a:lnTo>
                      <a:pt x="486" y="274"/>
                    </a:lnTo>
                    <a:lnTo>
                      <a:pt x="513" y="265"/>
                    </a:lnTo>
                    <a:lnTo>
                      <a:pt x="514" y="253"/>
                    </a:lnTo>
                    <a:lnTo>
                      <a:pt x="532" y="266"/>
                    </a:lnTo>
                    <a:lnTo>
                      <a:pt x="550" y="259"/>
                    </a:lnTo>
                    <a:lnTo>
                      <a:pt x="600" y="250"/>
                    </a:lnTo>
                    <a:lnTo>
                      <a:pt x="619" y="241"/>
                    </a:lnTo>
                    <a:lnTo>
                      <a:pt x="597" y="220"/>
                    </a:lnTo>
                    <a:lnTo>
                      <a:pt x="589" y="196"/>
                    </a:lnTo>
                    <a:lnTo>
                      <a:pt x="592" y="181"/>
                    </a:lnTo>
                    <a:lnTo>
                      <a:pt x="568" y="175"/>
                    </a:lnTo>
                    <a:lnTo>
                      <a:pt x="546" y="173"/>
                    </a:lnTo>
                    <a:lnTo>
                      <a:pt x="561" y="126"/>
                    </a:lnTo>
                    <a:lnTo>
                      <a:pt x="532" y="116"/>
                    </a:lnTo>
                    <a:lnTo>
                      <a:pt x="534" y="79"/>
                    </a:lnTo>
                    <a:lnTo>
                      <a:pt x="517" y="67"/>
                    </a:lnTo>
                    <a:lnTo>
                      <a:pt x="552" y="19"/>
                    </a:lnTo>
                    <a:lnTo>
                      <a:pt x="576" y="37"/>
                    </a:lnTo>
                    <a:lnTo>
                      <a:pt x="603" y="40"/>
                    </a:lnTo>
                    <a:lnTo>
                      <a:pt x="634" y="61"/>
                    </a:lnTo>
                    <a:lnTo>
                      <a:pt x="674" y="50"/>
                    </a:lnTo>
                    <a:lnTo>
                      <a:pt x="707" y="0"/>
                    </a:lnTo>
                    <a:lnTo>
                      <a:pt x="742" y="2"/>
                    </a:lnTo>
                    <a:lnTo>
                      <a:pt x="753" y="19"/>
                    </a:lnTo>
                    <a:lnTo>
                      <a:pt x="745" y="58"/>
                    </a:lnTo>
                    <a:lnTo>
                      <a:pt x="804" y="94"/>
                    </a:lnTo>
                    <a:lnTo>
                      <a:pt x="830" y="160"/>
                    </a:lnTo>
                    <a:lnTo>
                      <a:pt x="866" y="196"/>
                    </a:lnTo>
                    <a:lnTo>
                      <a:pt x="890" y="208"/>
                    </a:lnTo>
                    <a:lnTo>
                      <a:pt x="938" y="208"/>
                    </a:lnTo>
                    <a:lnTo>
                      <a:pt x="962" y="244"/>
                    </a:lnTo>
                    <a:lnTo>
                      <a:pt x="1046" y="280"/>
                    </a:lnTo>
                    <a:lnTo>
                      <a:pt x="1104" y="268"/>
                    </a:lnTo>
                    <a:lnTo>
                      <a:pt x="1176" y="256"/>
                    </a:lnTo>
                    <a:lnTo>
                      <a:pt x="1261" y="220"/>
                    </a:lnTo>
                    <a:lnTo>
                      <a:pt x="1321" y="184"/>
                    </a:lnTo>
                    <a:lnTo>
                      <a:pt x="1339" y="157"/>
                    </a:lnTo>
                    <a:lnTo>
                      <a:pt x="1444" y="121"/>
                    </a:lnTo>
                    <a:close/>
                  </a:path>
                </a:pathLst>
              </a:custGeom>
              <a:solidFill>
                <a:srgbClr val="808080"/>
              </a:solidFill>
              <a:ln w="6350">
                <a:solidFill>
                  <a:srgbClr val="CCCC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eorgia" pitchFamily="18" charset="0"/>
                </a:endParaRPr>
              </a:p>
            </p:txBody>
          </p:sp>
          <p:sp>
            <p:nvSpPr>
              <p:cNvPr id="181" name="Freeform 6"/>
              <p:cNvSpPr>
                <a:spLocks/>
              </p:cNvSpPr>
              <p:nvPr/>
            </p:nvSpPr>
            <p:spPr bwMode="auto">
              <a:xfrm>
                <a:off x="1294" y="2870"/>
                <a:ext cx="245" cy="314"/>
              </a:xfrm>
              <a:custGeom>
                <a:avLst/>
                <a:gdLst>
                  <a:gd name="T0" fmla="*/ 177 w 307"/>
                  <a:gd name="T1" fmla="*/ 0 h 436"/>
                  <a:gd name="T2" fmla="*/ 194 w 307"/>
                  <a:gd name="T3" fmla="*/ 37 h 436"/>
                  <a:gd name="T4" fmla="*/ 211 w 307"/>
                  <a:gd name="T5" fmla="*/ 38 h 436"/>
                  <a:gd name="T6" fmla="*/ 256 w 307"/>
                  <a:gd name="T7" fmla="*/ 45 h 436"/>
                  <a:gd name="T8" fmla="*/ 280 w 307"/>
                  <a:gd name="T9" fmla="*/ 56 h 436"/>
                  <a:gd name="T10" fmla="*/ 299 w 307"/>
                  <a:gd name="T11" fmla="*/ 89 h 436"/>
                  <a:gd name="T12" fmla="*/ 304 w 307"/>
                  <a:gd name="T13" fmla="*/ 103 h 436"/>
                  <a:gd name="T14" fmla="*/ 248 w 307"/>
                  <a:gd name="T15" fmla="*/ 126 h 436"/>
                  <a:gd name="T16" fmla="*/ 232 w 307"/>
                  <a:gd name="T17" fmla="*/ 167 h 436"/>
                  <a:gd name="T18" fmla="*/ 216 w 307"/>
                  <a:gd name="T19" fmla="*/ 205 h 436"/>
                  <a:gd name="T20" fmla="*/ 205 w 307"/>
                  <a:gd name="T21" fmla="*/ 234 h 436"/>
                  <a:gd name="T22" fmla="*/ 180 w 307"/>
                  <a:gd name="T23" fmla="*/ 227 h 436"/>
                  <a:gd name="T24" fmla="*/ 175 w 307"/>
                  <a:gd name="T25" fmla="*/ 257 h 436"/>
                  <a:gd name="T26" fmla="*/ 178 w 307"/>
                  <a:gd name="T27" fmla="*/ 287 h 436"/>
                  <a:gd name="T28" fmla="*/ 155 w 307"/>
                  <a:gd name="T29" fmla="*/ 314 h 436"/>
                  <a:gd name="T30" fmla="*/ 152 w 307"/>
                  <a:gd name="T31" fmla="*/ 354 h 436"/>
                  <a:gd name="T32" fmla="*/ 156 w 307"/>
                  <a:gd name="T33" fmla="*/ 378 h 436"/>
                  <a:gd name="T34" fmla="*/ 116 w 307"/>
                  <a:gd name="T35" fmla="*/ 398 h 436"/>
                  <a:gd name="T36" fmla="*/ 115 w 307"/>
                  <a:gd name="T37" fmla="*/ 432 h 436"/>
                  <a:gd name="T38" fmla="*/ 59 w 307"/>
                  <a:gd name="T39" fmla="*/ 436 h 436"/>
                  <a:gd name="T40" fmla="*/ 19 w 307"/>
                  <a:gd name="T41" fmla="*/ 406 h 436"/>
                  <a:gd name="T42" fmla="*/ 0 w 307"/>
                  <a:gd name="T43" fmla="*/ 395 h 436"/>
                  <a:gd name="T44" fmla="*/ 22 w 307"/>
                  <a:gd name="T45" fmla="*/ 362 h 436"/>
                  <a:gd name="T46" fmla="*/ 48 w 307"/>
                  <a:gd name="T47" fmla="*/ 314 h 436"/>
                  <a:gd name="T48" fmla="*/ 44 w 307"/>
                  <a:gd name="T49" fmla="*/ 288 h 436"/>
                  <a:gd name="T50" fmla="*/ 30 w 307"/>
                  <a:gd name="T51" fmla="*/ 272 h 436"/>
                  <a:gd name="T52" fmla="*/ 52 w 307"/>
                  <a:gd name="T53" fmla="*/ 252 h 436"/>
                  <a:gd name="T54" fmla="*/ 22 w 307"/>
                  <a:gd name="T55" fmla="*/ 256 h 436"/>
                  <a:gd name="T56" fmla="*/ 30 w 307"/>
                  <a:gd name="T57" fmla="*/ 226 h 436"/>
                  <a:gd name="T58" fmla="*/ 41 w 307"/>
                  <a:gd name="T59" fmla="*/ 200 h 436"/>
                  <a:gd name="T60" fmla="*/ 52 w 307"/>
                  <a:gd name="T61" fmla="*/ 186 h 436"/>
                  <a:gd name="T62" fmla="*/ 82 w 307"/>
                  <a:gd name="T63" fmla="*/ 167 h 436"/>
                  <a:gd name="T64" fmla="*/ 122 w 307"/>
                  <a:gd name="T65" fmla="*/ 115 h 436"/>
                  <a:gd name="T66" fmla="*/ 137 w 307"/>
                  <a:gd name="T67" fmla="*/ 78 h 436"/>
                  <a:gd name="T68" fmla="*/ 148 w 307"/>
                  <a:gd name="T69" fmla="*/ 38 h 4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07"/>
                  <a:gd name="T106" fmla="*/ 0 h 436"/>
                  <a:gd name="T107" fmla="*/ 307 w 307"/>
                  <a:gd name="T108" fmla="*/ 436 h 4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07" h="436">
                    <a:moveTo>
                      <a:pt x="155" y="4"/>
                    </a:moveTo>
                    <a:lnTo>
                      <a:pt x="177" y="0"/>
                    </a:lnTo>
                    <a:lnTo>
                      <a:pt x="192" y="17"/>
                    </a:lnTo>
                    <a:lnTo>
                      <a:pt x="194" y="37"/>
                    </a:lnTo>
                    <a:lnTo>
                      <a:pt x="200" y="41"/>
                    </a:lnTo>
                    <a:lnTo>
                      <a:pt x="211" y="38"/>
                    </a:lnTo>
                    <a:lnTo>
                      <a:pt x="246" y="52"/>
                    </a:lnTo>
                    <a:lnTo>
                      <a:pt x="256" y="45"/>
                    </a:lnTo>
                    <a:lnTo>
                      <a:pt x="271" y="44"/>
                    </a:lnTo>
                    <a:lnTo>
                      <a:pt x="280" y="56"/>
                    </a:lnTo>
                    <a:lnTo>
                      <a:pt x="288" y="76"/>
                    </a:lnTo>
                    <a:lnTo>
                      <a:pt x="299" y="89"/>
                    </a:lnTo>
                    <a:lnTo>
                      <a:pt x="307" y="96"/>
                    </a:lnTo>
                    <a:lnTo>
                      <a:pt x="304" y="103"/>
                    </a:lnTo>
                    <a:lnTo>
                      <a:pt x="278" y="110"/>
                    </a:lnTo>
                    <a:lnTo>
                      <a:pt x="248" y="126"/>
                    </a:lnTo>
                    <a:lnTo>
                      <a:pt x="249" y="153"/>
                    </a:lnTo>
                    <a:lnTo>
                      <a:pt x="232" y="167"/>
                    </a:lnTo>
                    <a:lnTo>
                      <a:pt x="218" y="179"/>
                    </a:lnTo>
                    <a:lnTo>
                      <a:pt x="216" y="205"/>
                    </a:lnTo>
                    <a:lnTo>
                      <a:pt x="216" y="222"/>
                    </a:lnTo>
                    <a:lnTo>
                      <a:pt x="205" y="234"/>
                    </a:lnTo>
                    <a:lnTo>
                      <a:pt x="196" y="222"/>
                    </a:lnTo>
                    <a:lnTo>
                      <a:pt x="180" y="227"/>
                    </a:lnTo>
                    <a:lnTo>
                      <a:pt x="178" y="235"/>
                    </a:lnTo>
                    <a:lnTo>
                      <a:pt x="175" y="257"/>
                    </a:lnTo>
                    <a:lnTo>
                      <a:pt x="181" y="265"/>
                    </a:lnTo>
                    <a:lnTo>
                      <a:pt x="178" y="287"/>
                    </a:lnTo>
                    <a:lnTo>
                      <a:pt x="168" y="297"/>
                    </a:lnTo>
                    <a:lnTo>
                      <a:pt x="155" y="314"/>
                    </a:lnTo>
                    <a:lnTo>
                      <a:pt x="149" y="328"/>
                    </a:lnTo>
                    <a:lnTo>
                      <a:pt x="152" y="354"/>
                    </a:lnTo>
                    <a:lnTo>
                      <a:pt x="163" y="369"/>
                    </a:lnTo>
                    <a:lnTo>
                      <a:pt x="156" y="378"/>
                    </a:lnTo>
                    <a:lnTo>
                      <a:pt x="127" y="387"/>
                    </a:lnTo>
                    <a:lnTo>
                      <a:pt x="116" y="398"/>
                    </a:lnTo>
                    <a:lnTo>
                      <a:pt x="115" y="410"/>
                    </a:lnTo>
                    <a:lnTo>
                      <a:pt x="115" y="432"/>
                    </a:lnTo>
                    <a:lnTo>
                      <a:pt x="82" y="432"/>
                    </a:lnTo>
                    <a:lnTo>
                      <a:pt x="59" y="436"/>
                    </a:lnTo>
                    <a:lnTo>
                      <a:pt x="33" y="406"/>
                    </a:lnTo>
                    <a:lnTo>
                      <a:pt x="19" y="406"/>
                    </a:lnTo>
                    <a:lnTo>
                      <a:pt x="7" y="406"/>
                    </a:lnTo>
                    <a:lnTo>
                      <a:pt x="0" y="395"/>
                    </a:lnTo>
                    <a:lnTo>
                      <a:pt x="7" y="384"/>
                    </a:lnTo>
                    <a:lnTo>
                      <a:pt x="22" y="362"/>
                    </a:lnTo>
                    <a:lnTo>
                      <a:pt x="30" y="340"/>
                    </a:lnTo>
                    <a:lnTo>
                      <a:pt x="48" y="314"/>
                    </a:lnTo>
                    <a:lnTo>
                      <a:pt x="52" y="299"/>
                    </a:lnTo>
                    <a:lnTo>
                      <a:pt x="44" y="288"/>
                    </a:lnTo>
                    <a:lnTo>
                      <a:pt x="33" y="278"/>
                    </a:lnTo>
                    <a:lnTo>
                      <a:pt x="30" y="272"/>
                    </a:lnTo>
                    <a:lnTo>
                      <a:pt x="44" y="267"/>
                    </a:lnTo>
                    <a:lnTo>
                      <a:pt x="52" y="252"/>
                    </a:lnTo>
                    <a:lnTo>
                      <a:pt x="37" y="248"/>
                    </a:lnTo>
                    <a:lnTo>
                      <a:pt x="22" y="256"/>
                    </a:lnTo>
                    <a:lnTo>
                      <a:pt x="22" y="237"/>
                    </a:lnTo>
                    <a:lnTo>
                      <a:pt x="30" y="226"/>
                    </a:lnTo>
                    <a:lnTo>
                      <a:pt x="37" y="215"/>
                    </a:lnTo>
                    <a:lnTo>
                      <a:pt x="41" y="200"/>
                    </a:lnTo>
                    <a:lnTo>
                      <a:pt x="44" y="189"/>
                    </a:lnTo>
                    <a:lnTo>
                      <a:pt x="52" y="186"/>
                    </a:lnTo>
                    <a:lnTo>
                      <a:pt x="63" y="193"/>
                    </a:lnTo>
                    <a:lnTo>
                      <a:pt x="82" y="167"/>
                    </a:lnTo>
                    <a:lnTo>
                      <a:pt x="93" y="149"/>
                    </a:lnTo>
                    <a:lnTo>
                      <a:pt x="122" y="115"/>
                    </a:lnTo>
                    <a:lnTo>
                      <a:pt x="122" y="101"/>
                    </a:lnTo>
                    <a:lnTo>
                      <a:pt x="137" y="78"/>
                    </a:lnTo>
                    <a:lnTo>
                      <a:pt x="141" y="52"/>
                    </a:lnTo>
                    <a:lnTo>
                      <a:pt x="148" y="38"/>
                    </a:lnTo>
                    <a:lnTo>
                      <a:pt x="155" y="4"/>
                    </a:lnTo>
                    <a:close/>
                  </a:path>
                </a:pathLst>
              </a:custGeom>
              <a:solidFill>
                <a:srgbClr val="808080"/>
              </a:solidFill>
              <a:ln w="6350">
                <a:solidFill>
                  <a:srgbClr val="CCCC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eorgia" pitchFamily="18" charset="0"/>
                </a:endParaRPr>
              </a:p>
            </p:txBody>
          </p:sp>
          <p:grpSp>
            <p:nvGrpSpPr>
              <p:cNvPr id="182" name="Group 7"/>
              <p:cNvGrpSpPr>
                <a:grpSpLocks/>
              </p:cNvGrpSpPr>
              <p:nvPr/>
            </p:nvGrpSpPr>
            <p:grpSpPr bwMode="auto">
              <a:xfrm>
                <a:off x="1386" y="2771"/>
                <a:ext cx="672" cy="518"/>
                <a:chOff x="679" y="2614"/>
                <a:chExt cx="842" cy="718"/>
              </a:xfrm>
            </p:grpSpPr>
            <p:sp>
              <p:nvSpPr>
                <p:cNvPr id="301" name="Freeform 8"/>
                <p:cNvSpPr>
                  <a:spLocks/>
                </p:cNvSpPr>
                <p:nvPr/>
              </p:nvSpPr>
              <p:spPr bwMode="auto">
                <a:xfrm>
                  <a:off x="679" y="2614"/>
                  <a:ext cx="809" cy="718"/>
                </a:xfrm>
                <a:custGeom>
                  <a:avLst/>
                  <a:gdLst>
                    <a:gd name="T0" fmla="*/ 37 w 811"/>
                    <a:gd name="T1" fmla="*/ 130 h 718"/>
                    <a:gd name="T2" fmla="*/ 63 w 811"/>
                    <a:gd name="T3" fmla="*/ 78 h 718"/>
                    <a:gd name="T4" fmla="*/ 56 w 811"/>
                    <a:gd name="T5" fmla="*/ 59 h 718"/>
                    <a:gd name="T6" fmla="*/ 44 w 811"/>
                    <a:gd name="T7" fmla="*/ 41 h 718"/>
                    <a:gd name="T8" fmla="*/ 89 w 811"/>
                    <a:gd name="T9" fmla="*/ 19 h 718"/>
                    <a:gd name="T10" fmla="*/ 122 w 811"/>
                    <a:gd name="T11" fmla="*/ 11 h 718"/>
                    <a:gd name="T12" fmla="*/ 157 w 811"/>
                    <a:gd name="T13" fmla="*/ 4 h 718"/>
                    <a:gd name="T14" fmla="*/ 223 w 811"/>
                    <a:gd name="T15" fmla="*/ 56 h 718"/>
                    <a:gd name="T16" fmla="*/ 270 w 811"/>
                    <a:gd name="T17" fmla="*/ 59 h 718"/>
                    <a:gd name="T18" fmla="*/ 399 w 811"/>
                    <a:gd name="T19" fmla="*/ 119 h 718"/>
                    <a:gd name="T20" fmla="*/ 454 w 811"/>
                    <a:gd name="T21" fmla="*/ 133 h 718"/>
                    <a:gd name="T22" fmla="*/ 492 w 811"/>
                    <a:gd name="T23" fmla="*/ 163 h 718"/>
                    <a:gd name="T24" fmla="*/ 529 w 811"/>
                    <a:gd name="T25" fmla="*/ 167 h 718"/>
                    <a:gd name="T26" fmla="*/ 529 w 811"/>
                    <a:gd name="T27" fmla="*/ 185 h 718"/>
                    <a:gd name="T28" fmla="*/ 588 w 811"/>
                    <a:gd name="T29" fmla="*/ 241 h 718"/>
                    <a:gd name="T30" fmla="*/ 636 w 811"/>
                    <a:gd name="T31" fmla="*/ 263 h 718"/>
                    <a:gd name="T32" fmla="*/ 711 w 811"/>
                    <a:gd name="T33" fmla="*/ 285 h 718"/>
                    <a:gd name="T34" fmla="*/ 726 w 811"/>
                    <a:gd name="T35" fmla="*/ 311 h 718"/>
                    <a:gd name="T36" fmla="*/ 755 w 811"/>
                    <a:gd name="T37" fmla="*/ 322 h 718"/>
                    <a:gd name="T38" fmla="*/ 785 w 811"/>
                    <a:gd name="T39" fmla="*/ 322 h 718"/>
                    <a:gd name="T40" fmla="*/ 804 w 811"/>
                    <a:gd name="T41" fmla="*/ 322 h 718"/>
                    <a:gd name="T42" fmla="*/ 811 w 811"/>
                    <a:gd name="T43" fmla="*/ 356 h 718"/>
                    <a:gd name="T44" fmla="*/ 741 w 811"/>
                    <a:gd name="T45" fmla="*/ 411 h 718"/>
                    <a:gd name="T46" fmla="*/ 640 w 811"/>
                    <a:gd name="T47" fmla="*/ 429 h 718"/>
                    <a:gd name="T48" fmla="*/ 614 w 811"/>
                    <a:gd name="T49" fmla="*/ 455 h 718"/>
                    <a:gd name="T50" fmla="*/ 584 w 811"/>
                    <a:gd name="T51" fmla="*/ 466 h 718"/>
                    <a:gd name="T52" fmla="*/ 554 w 811"/>
                    <a:gd name="T53" fmla="*/ 499 h 718"/>
                    <a:gd name="T54" fmla="*/ 521 w 811"/>
                    <a:gd name="T55" fmla="*/ 522 h 718"/>
                    <a:gd name="T56" fmla="*/ 532 w 811"/>
                    <a:gd name="T57" fmla="*/ 562 h 718"/>
                    <a:gd name="T58" fmla="*/ 536 w 811"/>
                    <a:gd name="T59" fmla="*/ 592 h 718"/>
                    <a:gd name="T60" fmla="*/ 517 w 811"/>
                    <a:gd name="T61" fmla="*/ 603 h 718"/>
                    <a:gd name="T62" fmla="*/ 466 w 811"/>
                    <a:gd name="T63" fmla="*/ 648 h 718"/>
                    <a:gd name="T64" fmla="*/ 447 w 811"/>
                    <a:gd name="T65" fmla="*/ 666 h 718"/>
                    <a:gd name="T66" fmla="*/ 414 w 811"/>
                    <a:gd name="T67" fmla="*/ 677 h 718"/>
                    <a:gd name="T68" fmla="*/ 380 w 811"/>
                    <a:gd name="T69" fmla="*/ 685 h 718"/>
                    <a:gd name="T70" fmla="*/ 362 w 811"/>
                    <a:gd name="T71" fmla="*/ 707 h 718"/>
                    <a:gd name="T72" fmla="*/ 332 w 811"/>
                    <a:gd name="T73" fmla="*/ 714 h 718"/>
                    <a:gd name="T74" fmla="*/ 273 w 811"/>
                    <a:gd name="T75" fmla="*/ 707 h 718"/>
                    <a:gd name="T76" fmla="*/ 182 w 811"/>
                    <a:gd name="T77" fmla="*/ 677 h 718"/>
                    <a:gd name="T78" fmla="*/ 137 w 811"/>
                    <a:gd name="T79" fmla="*/ 696 h 718"/>
                    <a:gd name="T80" fmla="*/ 96 w 811"/>
                    <a:gd name="T81" fmla="*/ 711 h 718"/>
                    <a:gd name="T82" fmla="*/ 44 w 811"/>
                    <a:gd name="T83" fmla="*/ 674 h 718"/>
                    <a:gd name="T84" fmla="*/ 26 w 811"/>
                    <a:gd name="T85" fmla="*/ 588 h 718"/>
                    <a:gd name="T86" fmla="*/ 0 w 811"/>
                    <a:gd name="T87" fmla="*/ 559 h 718"/>
                    <a:gd name="T88" fmla="*/ 11 w 811"/>
                    <a:gd name="T89" fmla="*/ 525 h 718"/>
                    <a:gd name="T90" fmla="*/ 48 w 811"/>
                    <a:gd name="T91" fmla="*/ 507 h 718"/>
                    <a:gd name="T92" fmla="*/ 33 w 811"/>
                    <a:gd name="T93" fmla="*/ 466 h 718"/>
                    <a:gd name="T94" fmla="*/ 67 w 811"/>
                    <a:gd name="T95" fmla="*/ 422 h 718"/>
                    <a:gd name="T96" fmla="*/ 59 w 811"/>
                    <a:gd name="T97" fmla="*/ 389 h 718"/>
                    <a:gd name="T98" fmla="*/ 70 w 811"/>
                    <a:gd name="T99" fmla="*/ 360 h 718"/>
                    <a:gd name="T100" fmla="*/ 89 w 811"/>
                    <a:gd name="T101" fmla="*/ 371 h 718"/>
                    <a:gd name="T102" fmla="*/ 104 w 811"/>
                    <a:gd name="T103" fmla="*/ 315 h 718"/>
                    <a:gd name="T104" fmla="*/ 133 w 811"/>
                    <a:gd name="T105" fmla="*/ 274 h 718"/>
                    <a:gd name="T106" fmla="*/ 164 w 811"/>
                    <a:gd name="T107" fmla="*/ 245 h 718"/>
                    <a:gd name="T108" fmla="*/ 194 w 811"/>
                    <a:gd name="T109" fmla="*/ 233 h 718"/>
                    <a:gd name="T110" fmla="*/ 160 w 811"/>
                    <a:gd name="T111" fmla="*/ 185 h 718"/>
                    <a:gd name="T112" fmla="*/ 130 w 811"/>
                    <a:gd name="T113" fmla="*/ 189 h 718"/>
                    <a:gd name="T114" fmla="*/ 93 w 811"/>
                    <a:gd name="T115" fmla="*/ 174 h 718"/>
                    <a:gd name="T116" fmla="*/ 78 w 811"/>
                    <a:gd name="T117" fmla="*/ 170 h 718"/>
                    <a:gd name="T118" fmla="*/ 67 w 811"/>
                    <a:gd name="T119" fmla="*/ 141 h 718"/>
                    <a:gd name="T120" fmla="*/ 41 w 811"/>
                    <a:gd name="T121" fmla="*/ 141 h 718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811"/>
                    <a:gd name="T184" fmla="*/ 0 h 718"/>
                    <a:gd name="T185" fmla="*/ 811 w 811"/>
                    <a:gd name="T186" fmla="*/ 718 h 718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811" h="718">
                      <a:moveTo>
                        <a:pt x="41" y="141"/>
                      </a:moveTo>
                      <a:lnTo>
                        <a:pt x="37" y="130"/>
                      </a:lnTo>
                      <a:lnTo>
                        <a:pt x="41" y="115"/>
                      </a:lnTo>
                      <a:lnTo>
                        <a:pt x="63" y="78"/>
                      </a:lnTo>
                      <a:lnTo>
                        <a:pt x="52" y="70"/>
                      </a:lnTo>
                      <a:lnTo>
                        <a:pt x="56" y="59"/>
                      </a:lnTo>
                      <a:lnTo>
                        <a:pt x="44" y="56"/>
                      </a:lnTo>
                      <a:lnTo>
                        <a:pt x="44" y="41"/>
                      </a:lnTo>
                      <a:lnTo>
                        <a:pt x="52" y="30"/>
                      </a:lnTo>
                      <a:lnTo>
                        <a:pt x="89" y="19"/>
                      </a:lnTo>
                      <a:lnTo>
                        <a:pt x="119" y="22"/>
                      </a:lnTo>
                      <a:lnTo>
                        <a:pt x="122" y="11"/>
                      </a:lnTo>
                      <a:lnTo>
                        <a:pt x="145" y="0"/>
                      </a:lnTo>
                      <a:lnTo>
                        <a:pt x="157" y="4"/>
                      </a:lnTo>
                      <a:lnTo>
                        <a:pt x="182" y="37"/>
                      </a:lnTo>
                      <a:lnTo>
                        <a:pt x="223" y="56"/>
                      </a:lnTo>
                      <a:lnTo>
                        <a:pt x="260" y="56"/>
                      </a:lnTo>
                      <a:lnTo>
                        <a:pt x="270" y="59"/>
                      </a:lnTo>
                      <a:lnTo>
                        <a:pt x="369" y="115"/>
                      </a:lnTo>
                      <a:lnTo>
                        <a:pt x="399" y="119"/>
                      </a:lnTo>
                      <a:lnTo>
                        <a:pt x="421" y="141"/>
                      </a:lnTo>
                      <a:lnTo>
                        <a:pt x="454" y="133"/>
                      </a:lnTo>
                      <a:lnTo>
                        <a:pt x="473" y="145"/>
                      </a:lnTo>
                      <a:lnTo>
                        <a:pt x="492" y="163"/>
                      </a:lnTo>
                      <a:lnTo>
                        <a:pt x="514" y="163"/>
                      </a:lnTo>
                      <a:lnTo>
                        <a:pt x="529" y="167"/>
                      </a:lnTo>
                      <a:lnTo>
                        <a:pt x="536" y="174"/>
                      </a:lnTo>
                      <a:lnTo>
                        <a:pt x="529" y="185"/>
                      </a:lnTo>
                      <a:lnTo>
                        <a:pt x="529" y="200"/>
                      </a:lnTo>
                      <a:lnTo>
                        <a:pt x="588" y="241"/>
                      </a:lnTo>
                      <a:lnTo>
                        <a:pt x="621" y="267"/>
                      </a:lnTo>
                      <a:lnTo>
                        <a:pt x="636" y="263"/>
                      </a:lnTo>
                      <a:lnTo>
                        <a:pt x="654" y="259"/>
                      </a:lnTo>
                      <a:lnTo>
                        <a:pt x="711" y="285"/>
                      </a:lnTo>
                      <a:lnTo>
                        <a:pt x="718" y="304"/>
                      </a:lnTo>
                      <a:lnTo>
                        <a:pt x="726" y="311"/>
                      </a:lnTo>
                      <a:lnTo>
                        <a:pt x="744" y="315"/>
                      </a:lnTo>
                      <a:lnTo>
                        <a:pt x="755" y="322"/>
                      </a:lnTo>
                      <a:lnTo>
                        <a:pt x="770" y="322"/>
                      </a:lnTo>
                      <a:lnTo>
                        <a:pt x="785" y="322"/>
                      </a:lnTo>
                      <a:lnTo>
                        <a:pt x="800" y="326"/>
                      </a:lnTo>
                      <a:lnTo>
                        <a:pt x="804" y="322"/>
                      </a:lnTo>
                      <a:lnTo>
                        <a:pt x="811" y="337"/>
                      </a:lnTo>
                      <a:lnTo>
                        <a:pt x="811" y="356"/>
                      </a:lnTo>
                      <a:lnTo>
                        <a:pt x="800" y="367"/>
                      </a:lnTo>
                      <a:lnTo>
                        <a:pt x="741" y="411"/>
                      </a:lnTo>
                      <a:lnTo>
                        <a:pt x="715" y="411"/>
                      </a:lnTo>
                      <a:lnTo>
                        <a:pt x="640" y="429"/>
                      </a:lnTo>
                      <a:lnTo>
                        <a:pt x="614" y="433"/>
                      </a:lnTo>
                      <a:lnTo>
                        <a:pt x="614" y="455"/>
                      </a:lnTo>
                      <a:lnTo>
                        <a:pt x="599" y="455"/>
                      </a:lnTo>
                      <a:lnTo>
                        <a:pt x="584" y="466"/>
                      </a:lnTo>
                      <a:lnTo>
                        <a:pt x="569" y="485"/>
                      </a:lnTo>
                      <a:lnTo>
                        <a:pt x="554" y="499"/>
                      </a:lnTo>
                      <a:lnTo>
                        <a:pt x="536" y="503"/>
                      </a:lnTo>
                      <a:lnTo>
                        <a:pt x="521" y="522"/>
                      </a:lnTo>
                      <a:lnTo>
                        <a:pt x="521" y="548"/>
                      </a:lnTo>
                      <a:lnTo>
                        <a:pt x="532" y="562"/>
                      </a:lnTo>
                      <a:lnTo>
                        <a:pt x="536" y="573"/>
                      </a:lnTo>
                      <a:lnTo>
                        <a:pt x="536" y="592"/>
                      </a:lnTo>
                      <a:lnTo>
                        <a:pt x="532" y="599"/>
                      </a:lnTo>
                      <a:lnTo>
                        <a:pt x="517" y="603"/>
                      </a:lnTo>
                      <a:lnTo>
                        <a:pt x="495" y="622"/>
                      </a:lnTo>
                      <a:lnTo>
                        <a:pt x="466" y="648"/>
                      </a:lnTo>
                      <a:lnTo>
                        <a:pt x="454" y="659"/>
                      </a:lnTo>
                      <a:lnTo>
                        <a:pt x="447" y="666"/>
                      </a:lnTo>
                      <a:lnTo>
                        <a:pt x="447" y="677"/>
                      </a:lnTo>
                      <a:lnTo>
                        <a:pt x="414" y="677"/>
                      </a:lnTo>
                      <a:lnTo>
                        <a:pt x="395" y="681"/>
                      </a:lnTo>
                      <a:lnTo>
                        <a:pt x="380" y="685"/>
                      </a:lnTo>
                      <a:lnTo>
                        <a:pt x="373" y="692"/>
                      </a:lnTo>
                      <a:lnTo>
                        <a:pt x="362" y="707"/>
                      </a:lnTo>
                      <a:lnTo>
                        <a:pt x="343" y="714"/>
                      </a:lnTo>
                      <a:lnTo>
                        <a:pt x="332" y="714"/>
                      </a:lnTo>
                      <a:lnTo>
                        <a:pt x="310" y="711"/>
                      </a:lnTo>
                      <a:lnTo>
                        <a:pt x="273" y="707"/>
                      </a:lnTo>
                      <a:lnTo>
                        <a:pt x="208" y="681"/>
                      </a:lnTo>
                      <a:lnTo>
                        <a:pt x="182" y="677"/>
                      </a:lnTo>
                      <a:lnTo>
                        <a:pt x="157" y="685"/>
                      </a:lnTo>
                      <a:lnTo>
                        <a:pt x="137" y="696"/>
                      </a:lnTo>
                      <a:lnTo>
                        <a:pt x="115" y="699"/>
                      </a:lnTo>
                      <a:lnTo>
                        <a:pt x="96" y="711"/>
                      </a:lnTo>
                      <a:lnTo>
                        <a:pt x="85" y="718"/>
                      </a:lnTo>
                      <a:lnTo>
                        <a:pt x="44" y="674"/>
                      </a:lnTo>
                      <a:lnTo>
                        <a:pt x="44" y="611"/>
                      </a:lnTo>
                      <a:lnTo>
                        <a:pt x="26" y="588"/>
                      </a:lnTo>
                      <a:lnTo>
                        <a:pt x="4" y="570"/>
                      </a:lnTo>
                      <a:lnTo>
                        <a:pt x="0" y="559"/>
                      </a:lnTo>
                      <a:lnTo>
                        <a:pt x="0" y="536"/>
                      </a:lnTo>
                      <a:lnTo>
                        <a:pt x="11" y="525"/>
                      </a:lnTo>
                      <a:lnTo>
                        <a:pt x="41" y="514"/>
                      </a:lnTo>
                      <a:lnTo>
                        <a:pt x="48" y="507"/>
                      </a:lnTo>
                      <a:lnTo>
                        <a:pt x="37" y="492"/>
                      </a:lnTo>
                      <a:lnTo>
                        <a:pt x="33" y="466"/>
                      </a:lnTo>
                      <a:lnTo>
                        <a:pt x="44" y="444"/>
                      </a:lnTo>
                      <a:lnTo>
                        <a:pt x="67" y="422"/>
                      </a:lnTo>
                      <a:lnTo>
                        <a:pt x="67" y="404"/>
                      </a:lnTo>
                      <a:lnTo>
                        <a:pt x="59" y="389"/>
                      </a:lnTo>
                      <a:lnTo>
                        <a:pt x="67" y="363"/>
                      </a:lnTo>
                      <a:lnTo>
                        <a:pt x="70" y="360"/>
                      </a:lnTo>
                      <a:lnTo>
                        <a:pt x="81" y="360"/>
                      </a:lnTo>
                      <a:lnTo>
                        <a:pt x="89" y="371"/>
                      </a:lnTo>
                      <a:lnTo>
                        <a:pt x="100" y="356"/>
                      </a:lnTo>
                      <a:lnTo>
                        <a:pt x="104" y="315"/>
                      </a:lnTo>
                      <a:lnTo>
                        <a:pt x="133" y="289"/>
                      </a:lnTo>
                      <a:lnTo>
                        <a:pt x="133" y="274"/>
                      </a:lnTo>
                      <a:lnTo>
                        <a:pt x="133" y="263"/>
                      </a:lnTo>
                      <a:lnTo>
                        <a:pt x="164" y="245"/>
                      </a:lnTo>
                      <a:lnTo>
                        <a:pt x="186" y="241"/>
                      </a:lnTo>
                      <a:lnTo>
                        <a:pt x="194" y="233"/>
                      </a:lnTo>
                      <a:lnTo>
                        <a:pt x="175" y="215"/>
                      </a:lnTo>
                      <a:lnTo>
                        <a:pt x="160" y="185"/>
                      </a:lnTo>
                      <a:lnTo>
                        <a:pt x="153" y="178"/>
                      </a:lnTo>
                      <a:lnTo>
                        <a:pt x="130" y="189"/>
                      </a:lnTo>
                      <a:lnTo>
                        <a:pt x="115" y="182"/>
                      </a:lnTo>
                      <a:lnTo>
                        <a:pt x="93" y="174"/>
                      </a:lnTo>
                      <a:lnTo>
                        <a:pt x="85" y="178"/>
                      </a:lnTo>
                      <a:lnTo>
                        <a:pt x="78" y="170"/>
                      </a:lnTo>
                      <a:lnTo>
                        <a:pt x="78" y="156"/>
                      </a:lnTo>
                      <a:lnTo>
                        <a:pt x="67" y="141"/>
                      </a:lnTo>
                      <a:lnTo>
                        <a:pt x="59" y="137"/>
                      </a:lnTo>
                      <a:lnTo>
                        <a:pt x="41" y="141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6350">
                  <a:solidFill>
                    <a:srgbClr val="CCCCCC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Georgia" pitchFamily="18" charset="0"/>
                  </a:endParaRPr>
                </a:p>
              </p:txBody>
            </p:sp>
            <p:sp>
              <p:nvSpPr>
                <p:cNvPr id="302" name="Freeform 9"/>
                <p:cNvSpPr>
                  <a:spLocks/>
                </p:cNvSpPr>
                <p:nvPr/>
              </p:nvSpPr>
              <p:spPr bwMode="auto">
                <a:xfrm>
                  <a:off x="1296" y="3210"/>
                  <a:ext cx="31" cy="22"/>
                </a:xfrm>
                <a:custGeom>
                  <a:avLst/>
                  <a:gdLst>
                    <a:gd name="T0" fmla="*/ 31 w 31"/>
                    <a:gd name="T1" fmla="*/ 0 h 22"/>
                    <a:gd name="T2" fmla="*/ 16 w 31"/>
                    <a:gd name="T3" fmla="*/ 0 h 22"/>
                    <a:gd name="T4" fmla="*/ 0 w 31"/>
                    <a:gd name="T5" fmla="*/ 15 h 22"/>
                    <a:gd name="T6" fmla="*/ 8 w 31"/>
                    <a:gd name="T7" fmla="*/ 22 h 22"/>
                    <a:gd name="T8" fmla="*/ 23 w 31"/>
                    <a:gd name="T9" fmla="*/ 22 h 22"/>
                    <a:gd name="T10" fmla="*/ 31 w 31"/>
                    <a:gd name="T11" fmla="*/ 0 h 2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1"/>
                    <a:gd name="T19" fmla="*/ 0 h 22"/>
                    <a:gd name="T20" fmla="*/ 31 w 31"/>
                    <a:gd name="T21" fmla="*/ 22 h 2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1" h="22">
                      <a:moveTo>
                        <a:pt x="31" y="0"/>
                      </a:moveTo>
                      <a:lnTo>
                        <a:pt x="16" y="0"/>
                      </a:lnTo>
                      <a:lnTo>
                        <a:pt x="0" y="15"/>
                      </a:lnTo>
                      <a:lnTo>
                        <a:pt x="8" y="22"/>
                      </a:lnTo>
                      <a:lnTo>
                        <a:pt x="23" y="22"/>
                      </a:lnTo>
                      <a:lnTo>
                        <a:pt x="31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6350">
                  <a:solidFill>
                    <a:srgbClr val="CCCCCC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Georgia" pitchFamily="18" charset="0"/>
                  </a:endParaRPr>
                </a:p>
              </p:txBody>
            </p:sp>
            <p:sp>
              <p:nvSpPr>
                <p:cNvPr id="303" name="Freeform 10"/>
                <p:cNvSpPr>
                  <a:spLocks/>
                </p:cNvSpPr>
                <p:nvPr/>
              </p:nvSpPr>
              <p:spPr bwMode="auto">
                <a:xfrm>
                  <a:off x="1387" y="3154"/>
                  <a:ext cx="72" cy="54"/>
                </a:xfrm>
                <a:custGeom>
                  <a:avLst/>
                  <a:gdLst>
                    <a:gd name="T0" fmla="*/ 52 w 71"/>
                    <a:gd name="T1" fmla="*/ 0 h 56"/>
                    <a:gd name="T2" fmla="*/ 45 w 71"/>
                    <a:gd name="T3" fmla="*/ 7 h 56"/>
                    <a:gd name="T4" fmla="*/ 15 w 71"/>
                    <a:gd name="T5" fmla="*/ 11 h 56"/>
                    <a:gd name="T6" fmla="*/ 0 w 71"/>
                    <a:gd name="T7" fmla="*/ 30 h 56"/>
                    <a:gd name="T8" fmla="*/ 22 w 71"/>
                    <a:gd name="T9" fmla="*/ 45 h 56"/>
                    <a:gd name="T10" fmla="*/ 34 w 71"/>
                    <a:gd name="T11" fmla="*/ 56 h 56"/>
                    <a:gd name="T12" fmla="*/ 56 w 71"/>
                    <a:gd name="T13" fmla="*/ 52 h 56"/>
                    <a:gd name="T14" fmla="*/ 71 w 71"/>
                    <a:gd name="T15" fmla="*/ 45 h 56"/>
                    <a:gd name="T16" fmla="*/ 67 w 71"/>
                    <a:gd name="T17" fmla="*/ 30 h 56"/>
                    <a:gd name="T18" fmla="*/ 56 w 71"/>
                    <a:gd name="T19" fmla="*/ 19 h 56"/>
                    <a:gd name="T20" fmla="*/ 52 w 71"/>
                    <a:gd name="T21" fmla="*/ 0 h 5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71"/>
                    <a:gd name="T34" fmla="*/ 0 h 56"/>
                    <a:gd name="T35" fmla="*/ 71 w 71"/>
                    <a:gd name="T36" fmla="*/ 56 h 5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71" h="56">
                      <a:moveTo>
                        <a:pt x="52" y="0"/>
                      </a:moveTo>
                      <a:lnTo>
                        <a:pt x="45" y="7"/>
                      </a:lnTo>
                      <a:lnTo>
                        <a:pt x="15" y="11"/>
                      </a:lnTo>
                      <a:lnTo>
                        <a:pt x="0" y="30"/>
                      </a:lnTo>
                      <a:lnTo>
                        <a:pt x="22" y="45"/>
                      </a:lnTo>
                      <a:lnTo>
                        <a:pt x="34" y="56"/>
                      </a:lnTo>
                      <a:lnTo>
                        <a:pt x="56" y="52"/>
                      </a:lnTo>
                      <a:lnTo>
                        <a:pt x="71" y="45"/>
                      </a:lnTo>
                      <a:lnTo>
                        <a:pt x="67" y="30"/>
                      </a:lnTo>
                      <a:lnTo>
                        <a:pt x="56" y="19"/>
                      </a:lnTo>
                      <a:lnTo>
                        <a:pt x="52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6350">
                  <a:solidFill>
                    <a:srgbClr val="CCCCCC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Georgia" pitchFamily="18" charset="0"/>
                  </a:endParaRPr>
                </a:p>
              </p:txBody>
            </p:sp>
            <p:sp>
              <p:nvSpPr>
                <p:cNvPr id="304" name="Freeform 11"/>
                <p:cNvSpPr>
                  <a:spLocks/>
                </p:cNvSpPr>
                <p:nvPr/>
              </p:nvSpPr>
              <p:spPr bwMode="auto">
                <a:xfrm>
                  <a:off x="1498" y="3157"/>
                  <a:ext cx="23" cy="29"/>
                </a:xfrm>
                <a:custGeom>
                  <a:avLst/>
                  <a:gdLst>
                    <a:gd name="T0" fmla="*/ 15 w 23"/>
                    <a:gd name="T1" fmla="*/ 0 h 29"/>
                    <a:gd name="T2" fmla="*/ 0 w 23"/>
                    <a:gd name="T3" fmla="*/ 7 h 29"/>
                    <a:gd name="T4" fmla="*/ 12 w 23"/>
                    <a:gd name="T5" fmla="*/ 18 h 29"/>
                    <a:gd name="T6" fmla="*/ 23 w 23"/>
                    <a:gd name="T7" fmla="*/ 29 h 29"/>
                    <a:gd name="T8" fmla="*/ 15 w 23"/>
                    <a:gd name="T9" fmla="*/ 0 h 2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3"/>
                    <a:gd name="T16" fmla="*/ 0 h 29"/>
                    <a:gd name="T17" fmla="*/ 23 w 23"/>
                    <a:gd name="T18" fmla="*/ 29 h 2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3" h="29">
                      <a:moveTo>
                        <a:pt x="15" y="0"/>
                      </a:moveTo>
                      <a:lnTo>
                        <a:pt x="0" y="7"/>
                      </a:lnTo>
                      <a:lnTo>
                        <a:pt x="12" y="18"/>
                      </a:lnTo>
                      <a:lnTo>
                        <a:pt x="23" y="29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6350">
                  <a:solidFill>
                    <a:srgbClr val="CCCCCC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Georgia" pitchFamily="18" charset="0"/>
                  </a:endParaRPr>
                </a:p>
              </p:txBody>
            </p:sp>
          </p:grpSp>
          <p:grpSp>
            <p:nvGrpSpPr>
              <p:cNvPr id="183" name="Group 12"/>
              <p:cNvGrpSpPr>
                <a:grpSpLocks/>
              </p:cNvGrpSpPr>
              <p:nvPr/>
            </p:nvGrpSpPr>
            <p:grpSpPr bwMode="auto">
              <a:xfrm>
                <a:off x="2253" y="2787"/>
                <a:ext cx="588" cy="670"/>
                <a:chOff x="1765" y="2636"/>
                <a:chExt cx="737" cy="929"/>
              </a:xfrm>
            </p:grpSpPr>
            <p:sp>
              <p:nvSpPr>
                <p:cNvPr id="298" name="Freeform 13"/>
                <p:cNvSpPr>
                  <a:spLocks/>
                </p:cNvSpPr>
                <p:nvPr/>
              </p:nvSpPr>
              <p:spPr bwMode="auto">
                <a:xfrm>
                  <a:off x="1791" y="3128"/>
                  <a:ext cx="121" cy="193"/>
                </a:xfrm>
                <a:custGeom>
                  <a:avLst/>
                  <a:gdLst>
                    <a:gd name="T0" fmla="*/ 71 w 119"/>
                    <a:gd name="T1" fmla="*/ 0 h 193"/>
                    <a:gd name="T2" fmla="*/ 52 w 119"/>
                    <a:gd name="T3" fmla="*/ 11 h 193"/>
                    <a:gd name="T4" fmla="*/ 37 w 119"/>
                    <a:gd name="T5" fmla="*/ 22 h 193"/>
                    <a:gd name="T6" fmla="*/ 22 w 119"/>
                    <a:gd name="T7" fmla="*/ 26 h 193"/>
                    <a:gd name="T8" fmla="*/ 0 w 119"/>
                    <a:gd name="T9" fmla="*/ 22 h 193"/>
                    <a:gd name="T10" fmla="*/ 4 w 119"/>
                    <a:gd name="T11" fmla="*/ 45 h 193"/>
                    <a:gd name="T12" fmla="*/ 15 w 119"/>
                    <a:gd name="T13" fmla="*/ 59 h 193"/>
                    <a:gd name="T14" fmla="*/ 11 w 119"/>
                    <a:gd name="T15" fmla="*/ 97 h 193"/>
                    <a:gd name="T16" fmla="*/ 11 w 119"/>
                    <a:gd name="T17" fmla="*/ 115 h 193"/>
                    <a:gd name="T18" fmla="*/ 15 w 119"/>
                    <a:gd name="T19" fmla="*/ 130 h 193"/>
                    <a:gd name="T20" fmla="*/ 4 w 119"/>
                    <a:gd name="T21" fmla="*/ 160 h 193"/>
                    <a:gd name="T22" fmla="*/ 7 w 119"/>
                    <a:gd name="T23" fmla="*/ 182 h 193"/>
                    <a:gd name="T24" fmla="*/ 22 w 119"/>
                    <a:gd name="T25" fmla="*/ 193 h 193"/>
                    <a:gd name="T26" fmla="*/ 44 w 119"/>
                    <a:gd name="T27" fmla="*/ 178 h 193"/>
                    <a:gd name="T28" fmla="*/ 52 w 119"/>
                    <a:gd name="T29" fmla="*/ 174 h 193"/>
                    <a:gd name="T30" fmla="*/ 75 w 119"/>
                    <a:gd name="T31" fmla="*/ 178 h 193"/>
                    <a:gd name="T32" fmla="*/ 90 w 119"/>
                    <a:gd name="T33" fmla="*/ 163 h 193"/>
                    <a:gd name="T34" fmla="*/ 90 w 119"/>
                    <a:gd name="T35" fmla="*/ 148 h 193"/>
                    <a:gd name="T36" fmla="*/ 108 w 119"/>
                    <a:gd name="T37" fmla="*/ 119 h 193"/>
                    <a:gd name="T38" fmla="*/ 115 w 119"/>
                    <a:gd name="T39" fmla="*/ 100 h 193"/>
                    <a:gd name="T40" fmla="*/ 108 w 119"/>
                    <a:gd name="T41" fmla="*/ 82 h 193"/>
                    <a:gd name="T42" fmla="*/ 119 w 119"/>
                    <a:gd name="T43" fmla="*/ 59 h 193"/>
                    <a:gd name="T44" fmla="*/ 112 w 119"/>
                    <a:gd name="T45" fmla="*/ 26 h 193"/>
                    <a:gd name="T46" fmla="*/ 108 w 119"/>
                    <a:gd name="T47" fmla="*/ 7 h 193"/>
                    <a:gd name="T48" fmla="*/ 71 w 119"/>
                    <a:gd name="T49" fmla="*/ 0 h 193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119"/>
                    <a:gd name="T76" fmla="*/ 0 h 193"/>
                    <a:gd name="T77" fmla="*/ 119 w 119"/>
                    <a:gd name="T78" fmla="*/ 193 h 193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119" h="193">
                      <a:moveTo>
                        <a:pt x="71" y="0"/>
                      </a:moveTo>
                      <a:lnTo>
                        <a:pt x="52" y="11"/>
                      </a:lnTo>
                      <a:lnTo>
                        <a:pt x="37" y="22"/>
                      </a:lnTo>
                      <a:lnTo>
                        <a:pt x="22" y="26"/>
                      </a:lnTo>
                      <a:lnTo>
                        <a:pt x="0" y="22"/>
                      </a:lnTo>
                      <a:lnTo>
                        <a:pt x="4" y="45"/>
                      </a:lnTo>
                      <a:lnTo>
                        <a:pt x="15" y="59"/>
                      </a:lnTo>
                      <a:lnTo>
                        <a:pt x="11" y="97"/>
                      </a:lnTo>
                      <a:lnTo>
                        <a:pt x="11" y="115"/>
                      </a:lnTo>
                      <a:lnTo>
                        <a:pt x="15" y="130"/>
                      </a:lnTo>
                      <a:lnTo>
                        <a:pt x="4" y="160"/>
                      </a:lnTo>
                      <a:lnTo>
                        <a:pt x="7" y="182"/>
                      </a:lnTo>
                      <a:lnTo>
                        <a:pt x="22" y="193"/>
                      </a:lnTo>
                      <a:lnTo>
                        <a:pt x="44" y="178"/>
                      </a:lnTo>
                      <a:lnTo>
                        <a:pt x="52" y="174"/>
                      </a:lnTo>
                      <a:lnTo>
                        <a:pt x="75" y="178"/>
                      </a:lnTo>
                      <a:lnTo>
                        <a:pt x="90" y="163"/>
                      </a:lnTo>
                      <a:lnTo>
                        <a:pt x="90" y="148"/>
                      </a:lnTo>
                      <a:lnTo>
                        <a:pt x="108" y="119"/>
                      </a:lnTo>
                      <a:lnTo>
                        <a:pt x="115" y="100"/>
                      </a:lnTo>
                      <a:lnTo>
                        <a:pt x="108" y="82"/>
                      </a:lnTo>
                      <a:lnTo>
                        <a:pt x="119" y="59"/>
                      </a:lnTo>
                      <a:lnTo>
                        <a:pt x="112" y="26"/>
                      </a:lnTo>
                      <a:lnTo>
                        <a:pt x="108" y="7"/>
                      </a:lnTo>
                      <a:lnTo>
                        <a:pt x="71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6350">
                  <a:solidFill>
                    <a:srgbClr val="CCCCCC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Georgia" pitchFamily="18" charset="0"/>
                  </a:endParaRPr>
                </a:p>
              </p:txBody>
            </p:sp>
            <p:sp>
              <p:nvSpPr>
                <p:cNvPr id="299" name="Freeform 14"/>
                <p:cNvSpPr>
                  <a:spLocks/>
                </p:cNvSpPr>
                <p:nvPr/>
              </p:nvSpPr>
              <p:spPr bwMode="auto">
                <a:xfrm>
                  <a:off x="2066" y="3429"/>
                  <a:ext cx="216" cy="136"/>
                </a:xfrm>
                <a:custGeom>
                  <a:avLst/>
                  <a:gdLst>
                    <a:gd name="T0" fmla="*/ 205 w 216"/>
                    <a:gd name="T1" fmla="*/ 0 h 136"/>
                    <a:gd name="T2" fmla="*/ 216 w 216"/>
                    <a:gd name="T3" fmla="*/ 11 h 136"/>
                    <a:gd name="T4" fmla="*/ 209 w 216"/>
                    <a:gd name="T5" fmla="*/ 22 h 136"/>
                    <a:gd name="T6" fmla="*/ 201 w 216"/>
                    <a:gd name="T7" fmla="*/ 40 h 136"/>
                    <a:gd name="T8" fmla="*/ 190 w 216"/>
                    <a:gd name="T9" fmla="*/ 51 h 136"/>
                    <a:gd name="T10" fmla="*/ 194 w 216"/>
                    <a:gd name="T11" fmla="*/ 85 h 136"/>
                    <a:gd name="T12" fmla="*/ 201 w 216"/>
                    <a:gd name="T13" fmla="*/ 110 h 136"/>
                    <a:gd name="T14" fmla="*/ 182 w 216"/>
                    <a:gd name="T15" fmla="*/ 121 h 136"/>
                    <a:gd name="T16" fmla="*/ 179 w 216"/>
                    <a:gd name="T17" fmla="*/ 132 h 136"/>
                    <a:gd name="T18" fmla="*/ 164 w 216"/>
                    <a:gd name="T19" fmla="*/ 136 h 136"/>
                    <a:gd name="T20" fmla="*/ 142 w 216"/>
                    <a:gd name="T21" fmla="*/ 114 h 136"/>
                    <a:gd name="T22" fmla="*/ 127 w 216"/>
                    <a:gd name="T23" fmla="*/ 114 h 136"/>
                    <a:gd name="T24" fmla="*/ 115 w 216"/>
                    <a:gd name="T25" fmla="*/ 96 h 136"/>
                    <a:gd name="T26" fmla="*/ 93 w 216"/>
                    <a:gd name="T27" fmla="*/ 85 h 136"/>
                    <a:gd name="T28" fmla="*/ 78 w 216"/>
                    <a:gd name="T29" fmla="*/ 81 h 136"/>
                    <a:gd name="T30" fmla="*/ 63 w 216"/>
                    <a:gd name="T31" fmla="*/ 74 h 136"/>
                    <a:gd name="T32" fmla="*/ 48 w 216"/>
                    <a:gd name="T33" fmla="*/ 62 h 136"/>
                    <a:gd name="T34" fmla="*/ 22 w 216"/>
                    <a:gd name="T35" fmla="*/ 44 h 136"/>
                    <a:gd name="T36" fmla="*/ 11 w 216"/>
                    <a:gd name="T37" fmla="*/ 40 h 136"/>
                    <a:gd name="T38" fmla="*/ 0 w 216"/>
                    <a:gd name="T39" fmla="*/ 29 h 136"/>
                    <a:gd name="T40" fmla="*/ 0 w 216"/>
                    <a:gd name="T41" fmla="*/ 15 h 136"/>
                    <a:gd name="T42" fmla="*/ 4 w 216"/>
                    <a:gd name="T43" fmla="*/ 4 h 136"/>
                    <a:gd name="T44" fmla="*/ 26 w 216"/>
                    <a:gd name="T45" fmla="*/ 7 h 136"/>
                    <a:gd name="T46" fmla="*/ 60 w 216"/>
                    <a:gd name="T47" fmla="*/ 7 h 136"/>
                    <a:gd name="T48" fmla="*/ 67 w 216"/>
                    <a:gd name="T49" fmla="*/ 18 h 136"/>
                    <a:gd name="T50" fmla="*/ 104 w 216"/>
                    <a:gd name="T51" fmla="*/ 18 h 136"/>
                    <a:gd name="T52" fmla="*/ 130 w 216"/>
                    <a:gd name="T53" fmla="*/ 18 h 136"/>
                    <a:gd name="T54" fmla="*/ 164 w 216"/>
                    <a:gd name="T55" fmla="*/ 11 h 136"/>
                    <a:gd name="T56" fmla="*/ 205 w 216"/>
                    <a:gd name="T57" fmla="*/ 0 h 1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216"/>
                    <a:gd name="T88" fmla="*/ 0 h 136"/>
                    <a:gd name="T89" fmla="*/ 216 w 216"/>
                    <a:gd name="T90" fmla="*/ 136 h 1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216" h="136">
                      <a:moveTo>
                        <a:pt x="205" y="0"/>
                      </a:moveTo>
                      <a:lnTo>
                        <a:pt x="216" y="11"/>
                      </a:lnTo>
                      <a:lnTo>
                        <a:pt x="209" y="22"/>
                      </a:lnTo>
                      <a:lnTo>
                        <a:pt x="201" y="40"/>
                      </a:lnTo>
                      <a:lnTo>
                        <a:pt x="190" y="51"/>
                      </a:lnTo>
                      <a:lnTo>
                        <a:pt x="194" y="85"/>
                      </a:lnTo>
                      <a:lnTo>
                        <a:pt x="201" y="110"/>
                      </a:lnTo>
                      <a:lnTo>
                        <a:pt x="182" y="121"/>
                      </a:lnTo>
                      <a:lnTo>
                        <a:pt x="179" y="132"/>
                      </a:lnTo>
                      <a:lnTo>
                        <a:pt x="164" y="136"/>
                      </a:lnTo>
                      <a:lnTo>
                        <a:pt x="142" y="114"/>
                      </a:lnTo>
                      <a:lnTo>
                        <a:pt x="127" y="114"/>
                      </a:lnTo>
                      <a:lnTo>
                        <a:pt x="115" y="96"/>
                      </a:lnTo>
                      <a:lnTo>
                        <a:pt x="93" y="85"/>
                      </a:lnTo>
                      <a:lnTo>
                        <a:pt x="78" y="81"/>
                      </a:lnTo>
                      <a:lnTo>
                        <a:pt x="63" y="74"/>
                      </a:lnTo>
                      <a:lnTo>
                        <a:pt x="48" y="62"/>
                      </a:lnTo>
                      <a:lnTo>
                        <a:pt x="22" y="44"/>
                      </a:lnTo>
                      <a:lnTo>
                        <a:pt x="11" y="40"/>
                      </a:lnTo>
                      <a:lnTo>
                        <a:pt x="0" y="29"/>
                      </a:lnTo>
                      <a:lnTo>
                        <a:pt x="0" y="15"/>
                      </a:lnTo>
                      <a:lnTo>
                        <a:pt x="4" y="4"/>
                      </a:lnTo>
                      <a:lnTo>
                        <a:pt x="26" y="7"/>
                      </a:lnTo>
                      <a:lnTo>
                        <a:pt x="60" y="7"/>
                      </a:lnTo>
                      <a:lnTo>
                        <a:pt x="67" y="18"/>
                      </a:lnTo>
                      <a:lnTo>
                        <a:pt x="104" y="18"/>
                      </a:lnTo>
                      <a:lnTo>
                        <a:pt x="130" y="18"/>
                      </a:lnTo>
                      <a:lnTo>
                        <a:pt x="164" y="11"/>
                      </a:lnTo>
                      <a:lnTo>
                        <a:pt x="205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6350">
                  <a:solidFill>
                    <a:srgbClr val="CCCCCC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Georgia" pitchFamily="18" charset="0"/>
                  </a:endParaRPr>
                </a:p>
              </p:txBody>
            </p:sp>
            <p:sp>
              <p:nvSpPr>
                <p:cNvPr id="300" name="Freeform 15"/>
                <p:cNvSpPr>
                  <a:spLocks/>
                </p:cNvSpPr>
                <p:nvPr/>
              </p:nvSpPr>
              <p:spPr bwMode="auto">
                <a:xfrm>
                  <a:off x="1765" y="2636"/>
                  <a:ext cx="737" cy="831"/>
                </a:xfrm>
                <a:custGeom>
                  <a:avLst/>
                  <a:gdLst>
                    <a:gd name="T0" fmla="*/ 564 w 737"/>
                    <a:gd name="T1" fmla="*/ 819 h 830"/>
                    <a:gd name="T2" fmla="*/ 609 w 737"/>
                    <a:gd name="T3" fmla="*/ 741 h 830"/>
                    <a:gd name="T4" fmla="*/ 628 w 737"/>
                    <a:gd name="T5" fmla="*/ 715 h 830"/>
                    <a:gd name="T6" fmla="*/ 613 w 737"/>
                    <a:gd name="T7" fmla="*/ 678 h 830"/>
                    <a:gd name="T8" fmla="*/ 594 w 737"/>
                    <a:gd name="T9" fmla="*/ 674 h 830"/>
                    <a:gd name="T10" fmla="*/ 609 w 737"/>
                    <a:gd name="T11" fmla="*/ 645 h 830"/>
                    <a:gd name="T12" fmla="*/ 632 w 737"/>
                    <a:gd name="T13" fmla="*/ 604 h 830"/>
                    <a:gd name="T14" fmla="*/ 702 w 737"/>
                    <a:gd name="T15" fmla="*/ 652 h 830"/>
                    <a:gd name="T16" fmla="*/ 731 w 737"/>
                    <a:gd name="T17" fmla="*/ 652 h 830"/>
                    <a:gd name="T18" fmla="*/ 709 w 737"/>
                    <a:gd name="T19" fmla="*/ 596 h 830"/>
                    <a:gd name="T20" fmla="*/ 687 w 737"/>
                    <a:gd name="T21" fmla="*/ 593 h 830"/>
                    <a:gd name="T22" fmla="*/ 609 w 737"/>
                    <a:gd name="T23" fmla="*/ 530 h 830"/>
                    <a:gd name="T24" fmla="*/ 560 w 737"/>
                    <a:gd name="T25" fmla="*/ 496 h 830"/>
                    <a:gd name="T26" fmla="*/ 564 w 737"/>
                    <a:gd name="T27" fmla="*/ 474 h 830"/>
                    <a:gd name="T28" fmla="*/ 490 w 737"/>
                    <a:gd name="T29" fmla="*/ 440 h 830"/>
                    <a:gd name="T30" fmla="*/ 457 w 737"/>
                    <a:gd name="T31" fmla="*/ 411 h 830"/>
                    <a:gd name="T32" fmla="*/ 379 w 737"/>
                    <a:gd name="T33" fmla="*/ 293 h 830"/>
                    <a:gd name="T34" fmla="*/ 364 w 737"/>
                    <a:gd name="T35" fmla="*/ 200 h 830"/>
                    <a:gd name="T36" fmla="*/ 342 w 737"/>
                    <a:gd name="T37" fmla="*/ 163 h 830"/>
                    <a:gd name="T38" fmla="*/ 405 w 737"/>
                    <a:gd name="T39" fmla="*/ 134 h 830"/>
                    <a:gd name="T40" fmla="*/ 434 w 737"/>
                    <a:gd name="T41" fmla="*/ 70 h 830"/>
                    <a:gd name="T42" fmla="*/ 368 w 737"/>
                    <a:gd name="T43" fmla="*/ 41 h 830"/>
                    <a:gd name="T44" fmla="*/ 357 w 737"/>
                    <a:gd name="T45" fmla="*/ 15 h 830"/>
                    <a:gd name="T46" fmla="*/ 264 w 737"/>
                    <a:gd name="T47" fmla="*/ 4 h 830"/>
                    <a:gd name="T48" fmla="*/ 220 w 737"/>
                    <a:gd name="T49" fmla="*/ 52 h 830"/>
                    <a:gd name="T50" fmla="*/ 182 w 737"/>
                    <a:gd name="T51" fmla="*/ 48 h 830"/>
                    <a:gd name="T52" fmla="*/ 134 w 737"/>
                    <a:gd name="T53" fmla="*/ 63 h 830"/>
                    <a:gd name="T54" fmla="*/ 116 w 737"/>
                    <a:gd name="T55" fmla="*/ 30 h 830"/>
                    <a:gd name="T56" fmla="*/ 90 w 737"/>
                    <a:gd name="T57" fmla="*/ 59 h 830"/>
                    <a:gd name="T58" fmla="*/ 22 w 737"/>
                    <a:gd name="T59" fmla="*/ 85 h 830"/>
                    <a:gd name="T60" fmla="*/ 7 w 737"/>
                    <a:gd name="T61" fmla="*/ 137 h 830"/>
                    <a:gd name="T62" fmla="*/ 0 w 737"/>
                    <a:gd name="T63" fmla="*/ 189 h 830"/>
                    <a:gd name="T64" fmla="*/ 30 w 737"/>
                    <a:gd name="T65" fmla="*/ 208 h 830"/>
                    <a:gd name="T66" fmla="*/ 52 w 737"/>
                    <a:gd name="T67" fmla="*/ 249 h 830"/>
                    <a:gd name="T68" fmla="*/ 123 w 737"/>
                    <a:gd name="T69" fmla="*/ 211 h 830"/>
                    <a:gd name="T70" fmla="*/ 190 w 737"/>
                    <a:gd name="T71" fmla="*/ 271 h 830"/>
                    <a:gd name="T72" fmla="*/ 220 w 737"/>
                    <a:gd name="T73" fmla="*/ 352 h 830"/>
                    <a:gd name="T74" fmla="*/ 271 w 737"/>
                    <a:gd name="T75" fmla="*/ 397 h 830"/>
                    <a:gd name="T76" fmla="*/ 338 w 737"/>
                    <a:gd name="T77" fmla="*/ 478 h 830"/>
                    <a:gd name="T78" fmla="*/ 442 w 737"/>
                    <a:gd name="T79" fmla="*/ 555 h 830"/>
                    <a:gd name="T80" fmla="*/ 475 w 737"/>
                    <a:gd name="T81" fmla="*/ 578 h 830"/>
                    <a:gd name="T82" fmla="*/ 501 w 737"/>
                    <a:gd name="T83" fmla="*/ 630 h 830"/>
                    <a:gd name="T84" fmla="*/ 542 w 737"/>
                    <a:gd name="T85" fmla="*/ 645 h 830"/>
                    <a:gd name="T86" fmla="*/ 557 w 737"/>
                    <a:gd name="T87" fmla="*/ 711 h 830"/>
                    <a:gd name="T88" fmla="*/ 545 w 737"/>
                    <a:gd name="T89" fmla="*/ 760 h 830"/>
                    <a:gd name="T90" fmla="*/ 534 w 737"/>
                    <a:gd name="T91" fmla="*/ 819 h 830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737"/>
                    <a:gd name="T139" fmla="*/ 0 h 830"/>
                    <a:gd name="T140" fmla="*/ 737 w 737"/>
                    <a:gd name="T141" fmla="*/ 830 h 830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737" h="830">
                      <a:moveTo>
                        <a:pt x="534" y="819"/>
                      </a:moveTo>
                      <a:lnTo>
                        <a:pt x="545" y="830"/>
                      </a:lnTo>
                      <a:lnTo>
                        <a:pt x="564" y="819"/>
                      </a:lnTo>
                      <a:lnTo>
                        <a:pt x="586" y="789"/>
                      </a:lnTo>
                      <a:lnTo>
                        <a:pt x="597" y="745"/>
                      </a:lnTo>
                      <a:lnTo>
                        <a:pt x="609" y="741"/>
                      </a:lnTo>
                      <a:lnTo>
                        <a:pt x="617" y="748"/>
                      </a:lnTo>
                      <a:lnTo>
                        <a:pt x="632" y="734"/>
                      </a:lnTo>
                      <a:lnTo>
                        <a:pt x="628" y="715"/>
                      </a:lnTo>
                      <a:lnTo>
                        <a:pt x="635" y="700"/>
                      </a:lnTo>
                      <a:lnTo>
                        <a:pt x="632" y="693"/>
                      </a:lnTo>
                      <a:lnTo>
                        <a:pt x="613" y="678"/>
                      </a:lnTo>
                      <a:lnTo>
                        <a:pt x="606" y="678"/>
                      </a:lnTo>
                      <a:lnTo>
                        <a:pt x="609" y="670"/>
                      </a:lnTo>
                      <a:lnTo>
                        <a:pt x="594" y="674"/>
                      </a:lnTo>
                      <a:lnTo>
                        <a:pt x="586" y="667"/>
                      </a:lnTo>
                      <a:lnTo>
                        <a:pt x="586" y="659"/>
                      </a:lnTo>
                      <a:lnTo>
                        <a:pt x="609" y="645"/>
                      </a:lnTo>
                      <a:lnTo>
                        <a:pt x="620" y="630"/>
                      </a:lnTo>
                      <a:lnTo>
                        <a:pt x="620" y="607"/>
                      </a:lnTo>
                      <a:lnTo>
                        <a:pt x="632" y="604"/>
                      </a:lnTo>
                      <a:lnTo>
                        <a:pt x="669" y="622"/>
                      </a:lnTo>
                      <a:lnTo>
                        <a:pt x="683" y="626"/>
                      </a:lnTo>
                      <a:lnTo>
                        <a:pt x="702" y="652"/>
                      </a:lnTo>
                      <a:lnTo>
                        <a:pt x="709" y="667"/>
                      </a:lnTo>
                      <a:lnTo>
                        <a:pt x="720" y="667"/>
                      </a:lnTo>
                      <a:lnTo>
                        <a:pt x="731" y="652"/>
                      </a:lnTo>
                      <a:lnTo>
                        <a:pt x="737" y="637"/>
                      </a:lnTo>
                      <a:lnTo>
                        <a:pt x="724" y="611"/>
                      </a:lnTo>
                      <a:lnTo>
                        <a:pt x="709" y="596"/>
                      </a:lnTo>
                      <a:lnTo>
                        <a:pt x="695" y="596"/>
                      </a:lnTo>
                      <a:lnTo>
                        <a:pt x="695" y="593"/>
                      </a:lnTo>
                      <a:lnTo>
                        <a:pt x="687" y="593"/>
                      </a:lnTo>
                      <a:lnTo>
                        <a:pt x="650" y="555"/>
                      </a:lnTo>
                      <a:lnTo>
                        <a:pt x="632" y="559"/>
                      </a:lnTo>
                      <a:lnTo>
                        <a:pt x="609" y="530"/>
                      </a:lnTo>
                      <a:lnTo>
                        <a:pt x="594" y="526"/>
                      </a:lnTo>
                      <a:lnTo>
                        <a:pt x="571" y="504"/>
                      </a:lnTo>
                      <a:lnTo>
                        <a:pt x="560" y="496"/>
                      </a:lnTo>
                      <a:lnTo>
                        <a:pt x="568" y="489"/>
                      </a:lnTo>
                      <a:lnTo>
                        <a:pt x="579" y="485"/>
                      </a:lnTo>
                      <a:lnTo>
                        <a:pt x="564" y="474"/>
                      </a:lnTo>
                      <a:lnTo>
                        <a:pt x="545" y="481"/>
                      </a:lnTo>
                      <a:lnTo>
                        <a:pt x="531" y="474"/>
                      </a:lnTo>
                      <a:lnTo>
                        <a:pt x="490" y="440"/>
                      </a:lnTo>
                      <a:lnTo>
                        <a:pt x="486" y="426"/>
                      </a:lnTo>
                      <a:lnTo>
                        <a:pt x="471" y="422"/>
                      </a:lnTo>
                      <a:lnTo>
                        <a:pt x="457" y="411"/>
                      </a:lnTo>
                      <a:lnTo>
                        <a:pt x="419" y="330"/>
                      </a:lnTo>
                      <a:lnTo>
                        <a:pt x="408" y="319"/>
                      </a:lnTo>
                      <a:lnTo>
                        <a:pt x="379" y="293"/>
                      </a:lnTo>
                      <a:lnTo>
                        <a:pt x="345" y="241"/>
                      </a:lnTo>
                      <a:lnTo>
                        <a:pt x="345" y="211"/>
                      </a:lnTo>
                      <a:lnTo>
                        <a:pt x="364" y="200"/>
                      </a:lnTo>
                      <a:lnTo>
                        <a:pt x="364" y="185"/>
                      </a:lnTo>
                      <a:lnTo>
                        <a:pt x="349" y="171"/>
                      </a:lnTo>
                      <a:lnTo>
                        <a:pt x="342" y="163"/>
                      </a:lnTo>
                      <a:lnTo>
                        <a:pt x="345" y="152"/>
                      </a:lnTo>
                      <a:lnTo>
                        <a:pt x="360" y="145"/>
                      </a:lnTo>
                      <a:lnTo>
                        <a:pt x="405" y="134"/>
                      </a:lnTo>
                      <a:lnTo>
                        <a:pt x="423" y="122"/>
                      </a:lnTo>
                      <a:lnTo>
                        <a:pt x="438" y="108"/>
                      </a:lnTo>
                      <a:lnTo>
                        <a:pt x="434" y="70"/>
                      </a:lnTo>
                      <a:lnTo>
                        <a:pt x="438" y="56"/>
                      </a:lnTo>
                      <a:lnTo>
                        <a:pt x="416" y="52"/>
                      </a:lnTo>
                      <a:lnTo>
                        <a:pt x="368" y="41"/>
                      </a:lnTo>
                      <a:lnTo>
                        <a:pt x="360" y="30"/>
                      </a:lnTo>
                      <a:lnTo>
                        <a:pt x="357" y="26"/>
                      </a:lnTo>
                      <a:lnTo>
                        <a:pt x="357" y="15"/>
                      </a:lnTo>
                      <a:lnTo>
                        <a:pt x="353" y="4"/>
                      </a:lnTo>
                      <a:lnTo>
                        <a:pt x="327" y="0"/>
                      </a:lnTo>
                      <a:lnTo>
                        <a:pt x="264" y="4"/>
                      </a:lnTo>
                      <a:lnTo>
                        <a:pt x="257" y="19"/>
                      </a:lnTo>
                      <a:lnTo>
                        <a:pt x="234" y="22"/>
                      </a:lnTo>
                      <a:lnTo>
                        <a:pt x="220" y="52"/>
                      </a:lnTo>
                      <a:lnTo>
                        <a:pt x="220" y="63"/>
                      </a:lnTo>
                      <a:lnTo>
                        <a:pt x="205" y="52"/>
                      </a:lnTo>
                      <a:lnTo>
                        <a:pt x="182" y="48"/>
                      </a:lnTo>
                      <a:lnTo>
                        <a:pt x="168" y="56"/>
                      </a:lnTo>
                      <a:lnTo>
                        <a:pt x="157" y="78"/>
                      </a:lnTo>
                      <a:lnTo>
                        <a:pt x="134" y="63"/>
                      </a:lnTo>
                      <a:lnTo>
                        <a:pt x="138" y="41"/>
                      </a:lnTo>
                      <a:lnTo>
                        <a:pt x="131" y="26"/>
                      </a:lnTo>
                      <a:lnTo>
                        <a:pt x="116" y="30"/>
                      </a:lnTo>
                      <a:lnTo>
                        <a:pt x="112" y="48"/>
                      </a:lnTo>
                      <a:lnTo>
                        <a:pt x="101" y="59"/>
                      </a:lnTo>
                      <a:lnTo>
                        <a:pt x="90" y="59"/>
                      </a:lnTo>
                      <a:lnTo>
                        <a:pt x="37" y="52"/>
                      </a:lnTo>
                      <a:lnTo>
                        <a:pt x="19" y="67"/>
                      </a:lnTo>
                      <a:lnTo>
                        <a:pt x="22" y="85"/>
                      </a:lnTo>
                      <a:lnTo>
                        <a:pt x="26" y="100"/>
                      </a:lnTo>
                      <a:lnTo>
                        <a:pt x="0" y="122"/>
                      </a:lnTo>
                      <a:lnTo>
                        <a:pt x="7" y="137"/>
                      </a:lnTo>
                      <a:lnTo>
                        <a:pt x="15" y="145"/>
                      </a:lnTo>
                      <a:lnTo>
                        <a:pt x="0" y="163"/>
                      </a:lnTo>
                      <a:lnTo>
                        <a:pt x="0" y="189"/>
                      </a:lnTo>
                      <a:lnTo>
                        <a:pt x="7" y="200"/>
                      </a:lnTo>
                      <a:lnTo>
                        <a:pt x="22" y="200"/>
                      </a:lnTo>
                      <a:lnTo>
                        <a:pt x="30" y="208"/>
                      </a:lnTo>
                      <a:lnTo>
                        <a:pt x="37" y="226"/>
                      </a:lnTo>
                      <a:lnTo>
                        <a:pt x="37" y="245"/>
                      </a:lnTo>
                      <a:lnTo>
                        <a:pt x="52" y="249"/>
                      </a:lnTo>
                      <a:lnTo>
                        <a:pt x="63" y="245"/>
                      </a:lnTo>
                      <a:lnTo>
                        <a:pt x="105" y="204"/>
                      </a:lnTo>
                      <a:lnTo>
                        <a:pt x="123" y="211"/>
                      </a:lnTo>
                      <a:lnTo>
                        <a:pt x="160" y="230"/>
                      </a:lnTo>
                      <a:lnTo>
                        <a:pt x="186" y="249"/>
                      </a:lnTo>
                      <a:lnTo>
                        <a:pt x="190" y="271"/>
                      </a:lnTo>
                      <a:lnTo>
                        <a:pt x="205" y="286"/>
                      </a:lnTo>
                      <a:lnTo>
                        <a:pt x="212" y="312"/>
                      </a:lnTo>
                      <a:lnTo>
                        <a:pt x="220" y="352"/>
                      </a:lnTo>
                      <a:lnTo>
                        <a:pt x="231" y="371"/>
                      </a:lnTo>
                      <a:lnTo>
                        <a:pt x="245" y="387"/>
                      </a:lnTo>
                      <a:lnTo>
                        <a:pt x="271" y="397"/>
                      </a:lnTo>
                      <a:lnTo>
                        <a:pt x="294" y="433"/>
                      </a:lnTo>
                      <a:lnTo>
                        <a:pt x="316" y="463"/>
                      </a:lnTo>
                      <a:lnTo>
                        <a:pt x="338" y="478"/>
                      </a:lnTo>
                      <a:lnTo>
                        <a:pt x="379" y="526"/>
                      </a:lnTo>
                      <a:lnTo>
                        <a:pt x="408" y="526"/>
                      </a:lnTo>
                      <a:lnTo>
                        <a:pt x="442" y="555"/>
                      </a:lnTo>
                      <a:lnTo>
                        <a:pt x="442" y="585"/>
                      </a:lnTo>
                      <a:lnTo>
                        <a:pt x="453" y="593"/>
                      </a:lnTo>
                      <a:lnTo>
                        <a:pt x="475" y="578"/>
                      </a:lnTo>
                      <a:lnTo>
                        <a:pt x="479" y="593"/>
                      </a:lnTo>
                      <a:lnTo>
                        <a:pt x="479" y="611"/>
                      </a:lnTo>
                      <a:lnTo>
                        <a:pt x="501" y="630"/>
                      </a:lnTo>
                      <a:lnTo>
                        <a:pt x="508" y="641"/>
                      </a:lnTo>
                      <a:lnTo>
                        <a:pt x="538" y="633"/>
                      </a:lnTo>
                      <a:lnTo>
                        <a:pt x="542" y="645"/>
                      </a:lnTo>
                      <a:lnTo>
                        <a:pt x="538" y="670"/>
                      </a:lnTo>
                      <a:lnTo>
                        <a:pt x="553" y="693"/>
                      </a:lnTo>
                      <a:lnTo>
                        <a:pt x="557" y="711"/>
                      </a:lnTo>
                      <a:lnTo>
                        <a:pt x="564" y="730"/>
                      </a:lnTo>
                      <a:lnTo>
                        <a:pt x="560" y="745"/>
                      </a:lnTo>
                      <a:lnTo>
                        <a:pt x="545" y="760"/>
                      </a:lnTo>
                      <a:lnTo>
                        <a:pt x="542" y="778"/>
                      </a:lnTo>
                      <a:lnTo>
                        <a:pt x="531" y="800"/>
                      </a:lnTo>
                      <a:lnTo>
                        <a:pt x="534" y="819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6350">
                  <a:solidFill>
                    <a:srgbClr val="CCCCCC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Georgia" pitchFamily="18" charset="0"/>
                  </a:endParaRPr>
                </a:p>
              </p:txBody>
            </p:sp>
          </p:grpSp>
          <p:sp>
            <p:nvSpPr>
              <p:cNvPr id="184" name="Freeform 16"/>
              <p:cNvSpPr>
                <a:spLocks/>
              </p:cNvSpPr>
              <p:nvPr/>
            </p:nvSpPr>
            <p:spPr bwMode="auto">
              <a:xfrm>
                <a:off x="2224" y="2702"/>
                <a:ext cx="238" cy="140"/>
              </a:xfrm>
              <a:custGeom>
                <a:avLst/>
                <a:gdLst>
                  <a:gd name="T0" fmla="*/ 157 w 298"/>
                  <a:gd name="T1" fmla="*/ 37 h 194"/>
                  <a:gd name="T2" fmla="*/ 142 w 298"/>
                  <a:gd name="T3" fmla="*/ 24 h 194"/>
                  <a:gd name="T4" fmla="*/ 144 w 298"/>
                  <a:gd name="T5" fmla="*/ 19 h 194"/>
                  <a:gd name="T6" fmla="*/ 135 w 298"/>
                  <a:gd name="T7" fmla="*/ 11 h 194"/>
                  <a:gd name="T8" fmla="*/ 127 w 298"/>
                  <a:gd name="T9" fmla="*/ 0 h 194"/>
                  <a:gd name="T10" fmla="*/ 117 w 298"/>
                  <a:gd name="T11" fmla="*/ 11 h 194"/>
                  <a:gd name="T12" fmla="*/ 111 w 298"/>
                  <a:gd name="T13" fmla="*/ 7 h 194"/>
                  <a:gd name="T14" fmla="*/ 100 w 298"/>
                  <a:gd name="T15" fmla="*/ 17 h 194"/>
                  <a:gd name="T16" fmla="*/ 100 w 298"/>
                  <a:gd name="T17" fmla="*/ 22 h 194"/>
                  <a:gd name="T18" fmla="*/ 87 w 298"/>
                  <a:gd name="T19" fmla="*/ 28 h 194"/>
                  <a:gd name="T20" fmla="*/ 54 w 298"/>
                  <a:gd name="T21" fmla="*/ 54 h 194"/>
                  <a:gd name="T22" fmla="*/ 45 w 298"/>
                  <a:gd name="T23" fmla="*/ 65 h 194"/>
                  <a:gd name="T24" fmla="*/ 45 w 298"/>
                  <a:gd name="T25" fmla="*/ 78 h 194"/>
                  <a:gd name="T26" fmla="*/ 33 w 298"/>
                  <a:gd name="T27" fmla="*/ 82 h 194"/>
                  <a:gd name="T28" fmla="*/ 9 w 298"/>
                  <a:gd name="T29" fmla="*/ 108 h 194"/>
                  <a:gd name="T30" fmla="*/ 9 w 298"/>
                  <a:gd name="T31" fmla="*/ 117 h 194"/>
                  <a:gd name="T32" fmla="*/ 0 w 298"/>
                  <a:gd name="T33" fmla="*/ 128 h 194"/>
                  <a:gd name="T34" fmla="*/ 4 w 298"/>
                  <a:gd name="T35" fmla="*/ 141 h 194"/>
                  <a:gd name="T36" fmla="*/ 15 w 298"/>
                  <a:gd name="T37" fmla="*/ 134 h 194"/>
                  <a:gd name="T38" fmla="*/ 26 w 298"/>
                  <a:gd name="T39" fmla="*/ 122 h 194"/>
                  <a:gd name="T40" fmla="*/ 43 w 298"/>
                  <a:gd name="T41" fmla="*/ 119 h 194"/>
                  <a:gd name="T42" fmla="*/ 54 w 298"/>
                  <a:gd name="T43" fmla="*/ 122 h 194"/>
                  <a:gd name="T44" fmla="*/ 58 w 298"/>
                  <a:gd name="T45" fmla="*/ 141 h 194"/>
                  <a:gd name="T46" fmla="*/ 56 w 298"/>
                  <a:gd name="T47" fmla="*/ 154 h 194"/>
                  <a:gd name="T48" fmla="*/ 63 w 298"/>
                  <a:gd name="T49" fmla="*/ 163 h 194"/>
                  <a:gd name="T50" fmla="*/ 72 w 298"/>
                  <a:gd name="T51" fmla="*/ 169 h 194"/>
                  <a:gd name="T52" fmla="*/ 91 w 298"/>
                  <a:gd name="T53" fmla="*/ 171 h 194"/>
                  <a:gd name="T54" fmla="*/ 133 w 298"/>
                  <a:gd name="T55" fmla="*/ 176 h 194"/>
                  <a:gd name="T56" fmla="*/ 142 w 298"/>
                  <a:gd name="T57" fmla="*/ 171 h 194"/>
                  <a:gd name="T58" fmla="*/ 148 w 298"/>
                  <a:gd name="T59" fmla="*/ 163 h 194"/>
                  <a:gd name="T60" fmla="*/ 152 w 298"/>
                  <a:gd name="T61" fmla="*/ 146 h 194"/>
                  <a:gd name="T62" fmla="*/ 167 w 298"/>
                  <a:gd name="T63" fmla="*/ 145 h 194"/>
                  <a:gd name="T64" fmla="*/ 172 w 298"/>
                  <a:gd name="T65" fmla="*/ 156 h 194"/>
                  <a:gd name="T66" fmla="*/ 172 w 298"/>
                  <a:gd name="T67" fmla="*/ 181 h 194"/>
                  <a:gd name="T68" fmla="*/ 191 w 298"/>
                  <a:gd name="T69" fmla="*/ 194 h 194"/>
                  <a:gd name="T70" fmla="*/ 205 w 298"/>
                  <a:gd name="T71" fmla="*/ 172 h 194"/>
                  <a:gd name="T72" fmla="*/ 220 w 298"/>
                  <a:gd name="T73" fmla="*/ 165 h 194"/>
                  <a:gd name="T74" fmla="*/ 237 w 298"/>
                  <a:gd name="T75" fmla="*/ 167 h 194"/>
                  <a:gd name="T76" fmla="*/ 250 w 298"/>
                  <a:gd name="T77" fmla="*/ 174 h 194"/>
                  <a:gd name="T78" fmla="*/ 255 w 298"/>
                  <a:gd name="T79" fmla="*/ 180 h 194"/>
                  <a:gd name="T80" fmla="*/ 259 w 298"/>
                  <a:gd name="T81" fmla="*/ 161 h 194"/>
                  <a:gd name="T82" fmla="*/ 269 w 298"/>
                  <a:gd name="T83" fmla="*/ 139 h 194"/>
                  <a:gd name="T84" fmla="*/ 291 w 298"/>
                  <a:gd name="T85" fmla="*/ 135 h 194"/>
                  <a:gd name="T86" fmla="*/ 298 w 298"/>
                  <a:gd name="T87" fmla="*/ 121 h 194"/>
                  <a:gd name="T88" fmla="*/ 291 w 298"/>
                  <a:gd name="T89" fmla="*/ 109 h 194"/>
                  <a:gd name="T90" fmla="*/ 281 w 298"/>
                  <a:gd name="T91" fmla="*/ 104 h 194"/>
                  <a:gd name="T92" fmla="*/ 253 w 298"/>
                  <a:gd name="T93" fmla="*/ 99 h 194"/>
                  <a:gd name="T94" fmla="*/ 252 w 298"/>
                  <a:gd name="T95" fmla="*/ 85 h 194"/>
                  <a:gd name="T96" fmla="*/ 252 w 298"/>
                  <a:gd name="T97" fmla="*/ 70 h 194"/>
                  <a:gd name="T98" fmla="*/ 252 w 298"/>
                  <a:gd name="T99" fmla="*/ 59 h 194"/>
                  <a:gd name="T100" fmla="*/ 235 w 298"/>
                  <a:gd name="T101" fmla="*/ 50 h 194"/>
                  <a:gd name="T102" fmla="*/ 226 w 298"/>
                  <a:gd name="T103" fmla="*/ 54 h 194"/>
                  <a:gd name="T104" fmla="*/ 211 w 298"/>
                  <a:gd name="T105" fmla="*/ 43 h 194"/>
                  <a:gd name="T106" fmla="*/ 209 w 298"/>
                  <a:gd name="T107" fmla="*/ 35 h 194"/>
                  <a:gd name="T108" fmla="*/ 203 w 298"/>
                  <a:gd name="T109" fmla="*/ 26 h 194"/>
                  <a:gd name="T110" fmla="*/ 203 w 298"/>
                  <a:gd name="T111" fmla="*/ 22 h 194"/>
                  <a:gd name="T112" fmla="*/ 187 w 298"/>
                  <a:gd name="T113" fmla="*/ 17 h 194"/>
                  <a:gd name="T114" fmla="*/ 181 w 298"/>
                  <a:gd name="T115" fmla="*/ 24 h 194"/>
                  <a:gd name="T116" fmla="*/ 170 w 298"/>
                  <a:gd name="T117" fmla="*/ 32 h 194"/>
                  <a:gd name="T118" fmla="*/ 157 w 298"/>
                  <a:gd name="T119" fmla="*/ 37 h 19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98"/>
                  <a:gd name="T181" fmla="*/ 0 h 194"/>
                  <a:gd name="T182" fmla="*/ 298 w 298"/>
                  <a:gd name="T183" fmla="*/ 194 h 194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98" h="194">
                    <a:moveTo>
                      <a:pt x="157" y="37"/>
                    </a:moveTo>
                    <a:lnTo>
                      <a:pt x="142" y="24"/>
                    </a:lnTo>
                    <a:lnTo>
                      <a:pt x="144" y="19"/>
                    </a:lnTo>
                    <a:lnTo>
                      <a:pt x="135" y="11"/>
                    </a:lnTo>
                    <a:lnTo>
                      <a:pt x="127" y="0"/>
                    </a:lnTo>
                    <a:lnTo>
                      <a:pt x="117" y="11"/>
                    </a:lnTo>
                    <a:lnTo>
                      <a:pt x="111" y="7"/>
                    </a:lnTo>
                    <a:lnTo>
                      <a:pt x="100" y="17"/>
                    </a:lnTo>
                    <a:lnTo>
                      <a:pt x="100" y="22"/>
                    </a:lnTo>
                    <a:lnTo>
                      <a:pt x="87" y="28"/>
                    </a:lnTo>
                    <a:lnTo>
                      <a:pt x="54" y="54"/>
                    </a:lnTo>
                    <a:lnTo>
                      <a:pt x="45" y="65"/>
                    </a:lnTo>
                    <a:lnTo>
                      <a:pt x="45" y="78"/>
                    </a:lnTo>
                    <a:lnTo>
                      <a:pt x="33" y="82"/>
                    </a:lnTo>
                    <a:lnTo>
                      <a:pt x="9" y="108"/>
                    </a:lnTo>
                    <a:lnTo>
                      <a:pt x="9" y="117"/>
                    </a:lnTo>
                    <a:lnTo>
                      <a:pt x="0" y="128"/>
                    </a:lnTo>
                    <a:lnTo>
                      <a:pt x="4" y="141"/>
                    </a:lnTo>
                    <a:lnTo>
                      <a:pt x="15" y="134"/>
                    </a:lnTo>
                    <a:lnTo>
                      <a:pt x="26" y="122"/>
                    </a:lnTo>
                    <a:lnTo>
                      <a:pt x="43" y="119"/>
                    </a:lnTo>
                    <a:lnTo>
                      <a:pt x="54" y="122"/>
                    </a:lnTo>
                    <a:lnTo>
                      <a:pt x="58" y="141"/>
                    </a:lnTo>
                    <a:lnTo>
                      <a:pt x="56" y="154"/>
                    </a:lnTo>
                    <a:lnTo>
                      <a:pt x="63" y="163"/>
                    </a:lnTo>
                    <a:lnTo>
                      <a:pt x="72" y="169"/>
                    </a:lnTo>
                    <a:lnTo>
                      <a:pt x="91" y="171"/>
                    </a:lnTo>
                    <a:lnTo>
                      <a:pt x="133" y="176"/>
                    </a:lnTo>
                    <a:lnTo>
                      <a:pt x="142" y="171"/>
                    </a:lnTo>
                    <a:lnTo>
                      <a:pt x="148" y="163"/>
                    </a:lnTo>
                    <a:lnTo>
                      <a:pt x="152" y="146"/>
                    </a:lnTo>
                    <a:lnTo>
                      <a:pt x="167" y="145"/>
                    </a:lnTo>
                    <a:lnTo>
                      <a:pt x="172" y="156"/>
                    </a:lnTo>
                    <a:lnTo>
                      <a:pt x="172" y="181"/>
                    </a:lnTo>
                    <a:lnTo>
                      <a:pt x="191" y="194"/>
                    </a:lnTo>
                    <a:lnTo>
                      <a:pt x="205" y="172"/>
                    </a:lnTo>
                    <a:lnTo>
                      <a:pt x="220" y="165"/>
                    </a:lnTo>
                    <a:lnTo>
                      <a:pt x="237" y="167"/>
                    </a:lnTo>
                    <a:lnTo>
                      <a:pt x="250" y="174"/>
                    </a:lnTo>
                    <a:lnTo>
                      <a:pt x="255" y="180"/>
                    </a:lnTo>
                    <a:lnTo>
                      <a:pt x="259" y="161"/>
                    </a:lnTo>
                    <a:lnTo>
                      <a:pt x="269" y="139"/>
                    </a:lnTo>
                    <a:lnTo>
                      <a:pt x="291" y="135"/>
                    </a:lnTo>
                    <a:lnTo>
                      <a:pt x="298" y="121"/>
                    </a:lnTo>
                    <a:lnTo>
                      <a:pt x="291" y="109"/>
                    </a:lnTo>
                    <a:lnTo>
                      <a:pt x="281" y="104"/>
                    </a:lnTo>
                    <a:lnTo>
                      <a:pt x="253" y="99"/>
                    </a:lnTo>
                    <a:lnTo>
                      <a:pt x="252" y="85"/>
                    </a:lnTo>
                    <a:lnTo>
                      <a:pt x="252" y="70"/>
                    </a:lnTo>
                    <a:lnTo>
                      <a:pt x="252" y="59"/>
                    </a:lnTo>
                    <a:lnTo>
                      <a:pt x="235" y="50"/>
                    </a:lnTo>
                    <a:lnTo>
                      <a:pt x="226" y="54"/>
                    </a:lnTo>
                    <a:lnTo>
                      <a:pt x="211" y="43"/>
                    </a:lnTo>
                    <a:lnTo>
                      <a:pt x="209" y="35"/>
                    </a:lnTo>
                    <a:lnTo>
                      <a:pt x="203" y="26"/>
                    </a:lnTo>
                    <a:lnTo>
                      <a:pt x="203" y="22"/>
                    </a:lnTo>
                    <a:lnTo>
                      <a:pt x="187" y="17"/>
                    </a:lnTo>
                    <a:lnTo>
                      <a:pt x="181" y="24"/>
                    </a:lnTo>
                    <a:lnTo>
                      <a:pt x="170" y="32"/>
                    </a:lnTo>
                    <a:lnTo>
                      <a:pt x="157" y="37"/>
                    </a:lnTo>
                    <a:close/>
                  </a:path>
                </a:pathLst>
              </a:custGeom>
              <a:solidFill>
                <a:srgbClr val="808080"/>
              </a:solidFill>
              <a:ln w="6350">
                <a:solidFill>
                  <a:srgbClr val="CCCC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eorgia" pitchFamily="18" charset="0"/>
                </a:endParaRPr>
              </a:p>
            </p:txBody>
          </p:sp>
          <p:sp>
            <p:nvSpPr>
              <p:cNvPr id="185" name="Freeform 17"/>
              <p:cNvSpPr>
                <a:spLocks/>
              </p:cNvSpPr>
              <p:nvPr/>
            </p:nvSpPr>
            <p:spPr bwMode="auto">
              <a:xfrm>
                <a:off x="2417" y="2686"/>
                <a:ext cx="363" cy="149"/>
              </a:xfrm>
              <a:custGeom>
                <a:avLst/>
                <a:gdLst>
                  <a:gd name="T0" fmla="*/ 19 w 453"/>
                  <a:gd name="T1" fmla="*/ 72 h 206"/>
                  <a:gd name="T2" fmla="*/ 36 w 453"/>
                  <a:gd name="T3" fmla="*/ 82 h 206"/>
                  <a:gd name="T4" fmla="*/ 63 w 453"/>
                  <a:gd name="T5" fmla="*/ 80 h 206"/>
                  <a:gd name="T6" fmla="*/ 88 w 453"/>
                  <a:gd name="T7" fmla="*/ 78 h 206"/>
                  <a:gd name="T8" fmla="*/ 118 w 453"/>
                  <a:gd name="T9" fmla="*/ 88 h 206"/>
                  <a:gd name="T10" fmla="*/ 138 w 453"/>
                  <a:gd name="T11" fmla="*/ 85 h 206"/>
                  <a:gd name="T12" fmla="*/ 172 w 453"/>
                  <a:gd name="T13" fmla="*/ 81 h 206"/>
                  <a:gd name="T14" fmla="*/ 209 w 453"/>
                  <a:gd name="T15" fmla="*/ 100 h 206"/>
                  <a:gd name="T16" fmla="*/ 227 w 453"/>
                  <a:gd name="T17" fmla="*/ 81 h 206"/>
                  <a:gd name="T18" fmla="*/ 212 w 453"/>
                  <a:gd name="T19" fmla="*/ 40 h 206"/>
                  <a:gd name="T20" fmla="*/ 274 w 453"/>
                  <a:gd name="T21" fmla="*/ 5 h 206"/>
                  <a:gd name="T22" fmla="*/ 291 w 453"/>
                  <a:gd name="T23" fmla="*/ 20 h 206"/>
                  <a:gd name="T24" fmla="*/ 336 w 453"/>
                  <a:gd name="T25" fmla="*/ 2 h 206"/>
                  <a:gd name="T26" fmla="*/ 385 w 453"/>
                  <a:gd name="T27" fmla="*/ 17 h 206"/>
                  <a:gd name="T28" fmla="*/ 417 w 453"/>
                  <a:gd name="T29" fmla="*/ 8 h 206"/>
                  <a:gd name="T30" fmla="*/ 442 w 453"/>
                  <a:gd name="T31" fmla="*/ 52 h 206"/>
                  <a:gd name="T32" fmla="*/ 450 w 453"/>
                  <a:gd name="T33" fmla="*/ 82 h 206"/>
                  <a:gd name="T34" fmla="*/ 429 w 453"/>
                  <a:gd name="T35" fmla="*/ 100 h 206"/>
                  <a:gd name="T36" fmla="*/ 432 w 453"/>
                  <a:gd name="T37" fmla="*/ 120 h 206"/>
                  <a:gd name="T38" fmla="*/ 424 w 453"/>
                  <a:gd name="T39" fmla="*/ 148 h 206"/>
                  <a:gd name="T40" fmla="*/ 401 w 453"/>
                  <a:gd name="T41" fmla="*/ 172 h 206"/>
                  <a:gd name="T42" fmla="*/ 380 w 453"/>
                  <a:gd name="T43" fmla="*/ 189 h 206"/>
                  <a:gd name="T44" fmla="*/ 330 w 453"/>
                  <a:gd name="T45" fmla="*/ 192 h 206"/>
                  <a:gd name="T46" fmla="*/ 289 w 453"/>
                  <a:gd name="T47" fmla="*/ 206 h 206"/>
                  <a:gd name="T48" fmla="*/ 220 w 453"/>
                  <a:gd name="T49" fmla="*/ 192 h 206"/>
                  <a:gd name="T50" fmla="*/ 154 w 453"/>
                  <a:gd name="T51" fmla="*/ 165 h 206"/>
                  <a:gd name="T52" fmla="*/ 150 w 453"/>
                  <a:gd name="T53" fmla="*/ 141 h 206"/>
                  <a:gd name="T54" fmla="*/ 107 w 453"/>
                  <a:gd name="T55" fmla="*/ 139 h 206"/>
                  <a:gd name="T56" fmla="*/ 52 w 453"/>
                  <a:gd name="T57" fmla="*/ 132 h 206"/>
                  <a:gd name="T58" fmla="*/ 28 w 453"/>
                  <a:gd name="T59" fmla="*/ 123 h 206"/>
                  <a:gd name="T60" fmla="*/ 13 w 453"/>
                  <a:gd name="T61" fmla="*/ 105 h 206"/>
                  <a:gd name="T62" fmla="*/ 0 w 453"/>
                  <a:gd name="T63" fmla="*/ 74 h 20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453"/>
                  <a:gd name="T97" fmla="*/ 0 h 206"/>
                  <a:gd name="T98" fmla="*/ 453 w 453"/>
                  <a:gd name="T99" fmla="*/ 206 h 20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453" h="206">
                    <a:moveTo>
                      <a:pt x="0" y="74"/>
                    </a:moveTo>
                    <a:lnTo>
                      <a:pt x="19" y="72"/>
                    </a:lnTo>
                    <a:lnTo>
                      <a:pt x="26" y="70"/>
                    </a:lnTo>
                    <a:lnTo>
                      <a:pt x="36" y="82"/>
                    </a:lnTo>
                    <a:lnTo>
                      <a:pt x="48" y="78"/>
                    </a:lnTo>
                    <a:lnTo>
                      <a:pt x="63" y="80"/>
                    </a:lnTo>
                    <a:lnTo>
                      <a:pt x="72" y="87"/>
                    </a:lnTo>
                    <a:lnTo>
                      <a:pt x="88" y="78"/>
                    </a:lnTo>
                    <a:lnTo>
                      <a:pt x="109" y="79"/>
                    </a:lnTo>
                    <a:lnTo>
                      <a:pt x="118" y="88"/>
                    </a:lnTo>
                    <a:lnTo>
                      <a:pt x="131" y="91"/>
                    </a:lnTo>
                    <a:lnTo>
                      <a:pt x="138" y="85"/>
                    </a:lnTo>
                    <a:lnTo>
                      <a:pt x="161" y="81"/>
                    </a:lnTo>
                    <a:lnTo>
                      <a:pt x="172" y="81"/>
                    </a:lnTo>
                    <a:lnTo>
                      <a:pt x="189" y="87"/>
                    </a:lnTo>
                    <a:lnTo>
                      <a:pt x="209" y="100"/>
                    </a:lnTo>
                    <a:lnTo>
                      <a:pt x="224" y="94"/>
                    </a:lnTo>
                    <a:lnTo>
                      <a:pt x="227" y="81"/>
                    </a:lnTo>
                    <a:lnTo>
                      <a:pt x="217" y="64"/>
                    </a:lnTo>
                    <a:lnTo>
                      <a:pt x="212" y="40"/>
                    </a:lnTo>
                    <a:lnTo>
                      <a:pt x="263" y="5"/>
                    </a:lnTo>
                    <a:lnTo>
                      <a:pt x="274" y="5"/>
                    </a:lnTo>
                    <a:lnTo>
                      <a:pt x="276" y="17"/>
                    </a:lnTo>
                    <a:lnTo>
                      <a:pt x="291" y="20"/>
                    </a:lnTo>
                    <a:lnTo>
                      <a:pt x="323" y="16"/>
                    </a:lnTo>
                    <a:lnTo>
                      <a:pt x="336" y="2"/>
                    </a:lnTo>
                    <a:lnTo>
                      <a:pt x="376" y="0"/>
                    </a:lnTo>
                    <a:lnTo>
                      <a:pt x="385" y="17"/>
                    </a:lnTo>
                    <a:lnTo>
                      <a:pt x="402" y="17"/>
                    </a:lnTo>
                    <a:lnTo>
                      <a:pt x="417" y="8"/>
                    </a:lnTo>
                    <a:lnTo>
                      <a:pt x="442" y="24"/>
                    </a:lnTo>
                    <a:lnTo>
                      <a:pt x="442" y="52"/>
                    </a:lnTo>
                    <a:lnTo>
                      <a:pt x="453" y="64"/>
                    </a:lnTo>
                    <a:lnTo>
                      <a:pt x="450" y="82"/>
                    </a:lnTo>
                    <a:lnTo>
                      <a:pt x="442" y="100"/>
                    </a:lnTo>
                    <a:lnTo>
                      <a:pt x="429" y="100"/>
                    </a:lnTo>
                    <a:lnTo>
                      <a:pt x="424" y="105"/>
                    </a:lnTo>
                    <a:lnTo>
                      <a:pt x="432" y="120"/>
                    </a:lnTo>
                    <a:lnTo>
                      <a:pt x="432" y="135"/>
                    </a:lnTo>
                    <a:lnTo>
                      <a:pt x="424" y="148"/>
                    </a:lnTo>
                    <a:lnTo>
                      <a:pt x="402" y="159"/>
                    </a:lnTo>
                    <a:lnTo>
                      <a:pt x="401" y="172"/>
                    </a:lnTo>
                    <a:lnTo>
                      <a:pt x="401" y="185"/>
                    </a:lnTo>
                    <a:lnTo>
                      <a:pt x="380" y="189"/>
                    </a:lnTo>
                    <a:lnTo>
                      <a:pt x="346" y="187"/>
                    </a:lnTo>
                    <a:lnTo>
                      <a:pt x="330" y="192"/>
                    </a:lnTo>
                    <a:lnTo>
                      <a:pt x="301" y="192"/>
                    </a:lnTo>
                    <a:lnTo>
                      <a:pt x="289" y="206"/>
                    </a:lnTo>
                    <a:lnTo>
                      <a:pt x="243" y="191"/>
                    </a:lnTo>
                    <a:lnTo>
                      <a:pt x="220" y="192"/>
                    </a:lnTo>
                    <a:lnTo>
                      <a:pt x="162" y="179"/>
                    </a:lnTo>
                    <a:lnTo>
                      <a:pt x="154" y="165"/>
                    </a:lnTo>
                    <a:lnTo>
                      <a:pt x="154" y="150"/>
                    </a:lnTo>
                    <a:lnTo>
                      <a:pt x="150" y="141"/>
                    </a:lnTo>
                    <a:lnTo>
                      <a:pt x="143" y="137"/>
                    </a:lnTo>
                    <a:lnTo>
                      <a:pt x="107" y="139"/>
                    </a:lnTo>
                    <a:lnTo>
                      <a:pt x="57" y="144"/>
                    </a:lnTo>
                    <a:lnTo>
                      <a:pt x="52" y="132"/>
                    </a:lnTo>
                    <a:lnTo>
                      <a:pt x="43" y="128"/>
                    </a:lnTo>
                    <a:lnTo>
                      <a:pt x="28" y="123"/>
                    </a:lnTo>
                    <a:lnTo>
                      <a:pt x="13" y="119"/>
                    </a:lnTo>
                    <a:lnTo>
                      <a:pt x="13" y="105"/>
                    </a:lnTo>
                    <a:lnTo>
                      <a:pt x="13" y="85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808080"/>
              </a:solidFill>
              <a:ln w="6350">
                <a:solidFill>
                  <a:srgbClr val="CCCC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eorgia" pitchFamily="18" charset="0"/>
                </a:endParaRPr>
              </a:p>
            </p:txBody>
          </p:sp>
          <p:sp>
            <p:nvSpPr>
              <p:cNvPr id="186" name="Freeform 18"/>
              <p:cNvSpPr>
                <a:spLocks/>
              </p:cNvSpPr>
              <p:nvPr/>
            </p:nvSpPr>
            <p:spPr bwMode="auto">
              <a:xfrm>
                <a:off x="2733" y="2705"/>
                <a:ext cx="336" cy="183"/>
              </a:xfrm>
              <a:custGeom>
                <a:avLst/>
                <a:gdLst>
                  <a:gd name="T0" fmla="*/ 2 w 420"/>
                  <a:gd name="T1" fmla="*/ 161 h 254"/>
                  <a:gd name="T2" fmla="*/ 15 w 420"/>
                  <a:gd name="T3" fmla="*/ 172 h 254"/>
                  <a:gd name="T4" fmla="*/ 13 w 420"/>
                  <a:gd name="T5" fmla="*/ 178 h 254"/>
                  <a:gd name="T6" fmla="*/ 17 w 420"/>
                  <a:gd name="T7" fmla="*/ 189 h 254"/>
                  <a:gd name="T8" fmla="*/ 28 w 420"/>
                  <a:gd name="T9" fmla="*/ 189 h 254"/>
                  <a:gd name="T10" fmla="*/ 70 w 420"/>
                  <a:gd name="T11" fmla="*/ 230 h 254"/>
                  <a:gd name="T12" fmla="*/ 83 w 420"/>
                  <a:gd name="T13" fmla="*/ 232 h 254"/>
                  <a:gd name="T14" fmla="*/ 117 w 420"/>
                  <a:gd name="T15" fmla="*/ 254 h 254"/>
                  <a:gd name="T16" fmla="*/ 133 w 420"/>
                  <a:gd name="T17" fmla="*/ 241 h 254"/>
                  <a:gd name="T18" fmla="*/ 157 w 420"/>
                  <a:gd name="T19" fmla="*/ 243 h 254"/>
                  <a:gd name="T20" fmla="*/ 165 w 420"/>
                  <a:gd name="T21" fmla="*/ 248 h 254"/>
                  <a:gd name="T22" fmla="*/ 183 w 420"/>
                  <a:gd name="T23" fmla="*/ 241 h 254"/>
                  <a:gd name="T24" fmla="*/ 220 w 420"/>
                  <a:gd name="T25" fmla="*/ 226 h 254"/>
                  <a:gd name="T26" fmla="*/ 263 w 420"/>
                  <a:gd name="T27" fmla="*/ 219 h 254"/>
                  <a:gd name="T28" fmla="*/ 281 w 420"/>
                  <a:gd name="T29" fmla="*/ 222 h 254"/>
                  <a:gd name="T30" fmla="*/ 287 w 420"/>
                  <a:gd name="T31" fmla="*/ 232 h 254"/>
                  <a:gd name="T32" fmla="*/ 302 w 420"/>
                  <a:gd name="T33" fmla="*/ 215 h 254"/>
                  <a:gd name="T34" fmla="*/ 322 w 420"/>
                  <a:gd name="T35" fmla="*/ 208 h 254"/>
                  <a:gd name="T36" fmla="*/ 341 w 420"/>
                  <a:gd name="T37" fmla="*/ 205 h 254"/>
                  <a:gd name="T38" fmla="*/ 374 w 420"/>
                  <a:gd name="T39" fmla="*/ 172 h 254"/>
                  <a:gd name="T40" fmla="*/ 383 w 420"/>
                  <a:gd name="T41" fmla="*/ 152 h 254"/>
                  <a:gd name="T42" fmla="*/ 387 w 420"/>
                  <a:gd name="T43" fmla="*/ 113 h 254"/>
                  <a:gd name="T44" fmla="*/ 391 w 420"/>
                  <a:gd name="T45" fmla="*/ 81 h 254"/>
                  <a:gd name="T46" fmla="*/ 404 w 420"/>
                  <a:gd name="T47" fmla="*/ 80 h 254"/>
                  <a:gd name="T48" fmla="*/ 414 w 420"/>
                  <a:gd name="T49" fmla="*/ 68 h 254"/>
                  <a:gd name="T50" fmla="*/ 420 w 420"/>
                  <a:gd name="T51" fmla="*/ 59 h 254"/>
                  <a:gd name="T52" fmla="*/ 407 w 420"/>
                  <a:gd name="T53" fmla="*/ 50 h 254"/>
                  <a:gd name="T54" fmla="*/ 400 w 420"/>
                  <a:gd name="T55" fmla="*/ 54 h 254"/>
                  <a:gd name="T56" fmla="*/ 381 w 420"/>
                  <a:gd name="T57" fmla="*/ 50 h 254"/>
                  <a:gd name="T58" fmla="*/ 370 w 420"/>
                  <a:gd name="T59" fmla="*/ 35 h 254"/>
                  <a:gd name="T60" fmla="*/ 359 w 420"/>
                  <a:gd name="T61" fmla="*/ 15 h 254"/>
                  <a:gd name="T62" fmla="*/ 346 w 420"/>
                  <a:gd name="T63" fmla="*/ 15 h 254"/>
                  <a:gd name="T64" fmla="*/ 326 w 420"/>
                  <a:gd name="T65" fmla="*/ 0 h 254"/>
                  <a:gd name="T66" fmla="*/ 315 w 420"/>
                  <a:gd name="T67" fmla="*/ 2 h 254"/>
                  <a:gd name="T68" fmla="*/ 274 w 420"/>
                  <a:gd name="T69" fmla="*/ 7 h 254"/>
                  <a:gd name="T70" fmla="*/ 266 w 420"/>
                  <a:gd name="T71" fmla="*/ 19 h 254"/>
                  <a:gd name="T72" fmla="*/ 255 w 420"/>
                  <a:gd name="T73" fmla="*/ 33 h 254"/>
                  <a:gd name="T74" fmla="*/ 240 w 420"/>
                  <a:gd name="T75" fmla="*/ 41 h 254"/>
                  <a:gd name="T76" fmla="*/ 226 w 420"/>
                  <a:gd name="T77" fmla="*/ 44 h 254"/>
                  <a:gd name="T78" fmla="*/ 216 w 420"/>
                  <a:gd name="T79" fmla="*/ 41 h 254"/>
                  <a:gd name="T80" fmla="*/ 207 w 420"/>
                  <a:gd name="T81" fmla="*/ 35 h 254"/>
                  <a:gd name="T82" fmla="*/ 200 w 420"/>
                  <a:gd name="T83" fmla="*/ 33 h 254"/>
                  <a:gd name="T84" fmla="*/ 187 w 420"/>
                  <a:gd name="T85" fmla="*/ 39 h 254"/>
                  <a:gd name="T86" fmla="*/ 170 w 420"/>
                  <a:gd name="T87" fmla="*/ 48 h 254"/>
                  <a:gd name="T88" fmla="*/ 135 w 420"/>
                  <a:gd name="T89" fmla="*/ 63 h 254"/>
                  <a:gd name="T90" fmla="*/ 120 w 420"/>
                  <a:gd name="T91" fmla="*/ 65 h 254"/>
                  <a:gd name="T92" fmla="*/ 83 w 420"/>
                  <a:gd name="T93" fmla="*/ 63 h 254"/>
                  <a:gd name="T94" fmla="*/ 78 w 420"/>
                  <a:gd name="T95" fmla="*/ 61 h 254"/>
                  <a:gd name="T96" fmla="*/ 68 w 420"/>
                  <a:gd name="T97" fmla="*/ 46 h 254"/>
                  <a:gd name="T98" fmla="*/ 56 w 420"/>
                  <a:gd name="T99" fmla="*/ 39 h 254"/>
                  <a:gd name="T100" fmla="*/ 52 w 420"/>
                  <a:gd name="T101" fmla="*/ 44 h 254"/>
                  <a:gd name="T102" fmla="*/ 50 w 420"/>
                  <a:gd name="T103" fmla="*/ 59 h 254"/>
                  <a:gd name="T104" fmla="*/ 43 w 420"/>
                  <a:gd name="T105" fmla="*/ 74 h 254"/>
                  <a:gd name="T106" fmla="*/ 30 w 420"/>
                  <a:gd name="T107" fmla="*/ 74 h 254"/>
                  <a:gd name="T108" fmla="*/ 26 w 420"/>
                  <a:gd name="T109" fmla="*/ 78 h 254"/>
                  <a:gd name="T110" fmla="*/ 33 w 420"/>
                  <a:gd name="T111" fmla="*/ 93 h 254"/>
                  <a:gd name="T112" fmla="*/ 31 w 420"/>
                  <a:gd name="T113" fmla="*/ 108 h 254"/>
                  <a:gd name="T114" fmla="*/ 22 w 420"/>
                  <a:gd name="T115" fmla="*/ 122 h 254"/>
                  <a:gd name="T116" fmla="*/ 15 w 420"/>
                  <a:gd name="T117" fmla="*/ 128 h 254"/>
                  <a:gd name="T118" fmla="*/ 4 w 420"/>
                  <a:gd name="T119" fmla="*/ 133 h 254"/>
                  <a:gd name="T120" fmla="*/ 0 w 420"/>
                  <a:gd name="T121" fmla="*/ 145 h 254"/>
                  <a:gd name="T122" fmla="*/ 2 w 420"/>
                  <a:gd name="T123" fmla="*/ 161 h 25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420"/>
                  <a:gd name="T187" fmla="*/ 0 h 254"/>
                  <a:gd name="T188" fmla="*/ 420 w 420"/>
                  <a:gd name="T189" fmla="*/ 254 h 254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420" h="254">
                    <a:moveTo>
                      <a:pt x="2" y="161"/>
                    </a:moveTo>
                    <a:lnTo>
                      <a:pt x="15" y="172"/>
                    </a:lnTo>
                    <a:lnTo>
                      <a:pt x="13" y="178"/>
                    </a:lnTo>
                    <a:lnTo>
                      <a:pt x="17" y="189"/>
                    </a:lnTo>
                    <a:lnTo>
                      <a:pt x="28" y="189"/>
                    </a:lnTo>
                    <a:lnTo>
                      <a:pt x="70" y="230"/>
                    </a:lnTo>
                    <a:lnTo>
                      <a:pt x="83" y="232"/>
                    </a:lnTo>
                    <a:lnTo>
                      <a:pt x="117" y="254"/>
                    </a:lnTo>
                    <a:lnTo>
                      <a:pt x="133" y="241"/>
                    </a:lnTo>
                    <a:lnTo>
                      <a:pt x="157" y="243"/>
                    </a:lnTo>
                    <a:lnTo>
                      <a:pt x="165" y="248"/>
                    </a:lnTo>
                    <a:lnTo>
                      <a:pt x="183" y="241"/>
                    </a:lnTo>
                    <a:lnTo>
                      <a:pt x="220" y="226"/>
                    </a:lnTo>
                    <a:lnTo>
                      <a:pt x="263" y="219"/>
                    </a:lnTo>
                    <a:lnTo>
                      <a:pt x="281" y="222"/>
                    </a:lnTo>
                    <a:lnTo>
                      <a:pt x="287" y="232"/>
                    </a:lnTo>
                    <a:lnTo>
                      <a:pt x="302" y="215"/>
                    </a:lnTo>
                    <a:lnTo>
                      <a:pt x="322" y="208"/>
                    </a:lnTo>
                    <a:lnTo>
                      <a:pt x="341" y="205"/>
                    </a:lnTo>
                    <a:lnTo>
                      <a:pt x="374" y="172"/>
                    </a:lnTo>
                    <a:lnTo>
                      <a:pt x="383" y="152"/>
                    </a:lnTo>
                    <a:lnTo>
                      <a:pt x="387" y="113"/>
                    </a:lnTo>
                    <a:lnTo>
                      <a:pt x="391" y="81"/>
                    </a:lnTo>
                    <a:lnTo>
                      <a:pt x="404" y="80"/>
                    </a:lnTo>
                    <a:lnTo>
                      <a:pt x="414" y="68"/>
                    </a:lnTo>
                    <a:lnTo>
                      <a:pt x="420" y="59"/>
                    </a:lnTo>
                    <a:lnTo>
                      <a:pt x="407" y="50"/>
                    </a:lnTo>
                    <a:lnTo>
                      <a:pt x="400" y="54"/>
                    </a:lnTo>
                    <a:lnTo>
                      <a:pt x="381" y="50"/>
                    </a:lnTo>
                    <a:lnTo>
                      <a:pt x="370" y="35"/>
                    </a:lnTo>
                    <a:lnTo>
                      <a:pt x="359" y="15"/>
                    </a:lnTo>
                    <a:lnTo>
                      <a:pt x="346" y="15"/>
                    </a:lnTo>
                    <a:lnTo>
                      <a:pt x="326" y="0"/>
                    </a:lnTo>
                    <a:lnTo>
                      <a:pt x="315" y="2"/>
                    </a:lnTo>
                    <a:lnTo>
                      <a:pt x="274" y="7"/>
                    </a:lnTo>
                    <a:lnTo>
                      <a:pt x="266" y="19"/>
                    </a:lnTo>
                    <a:lnTo>
                      <a:pt x="255" y="33"/>
                    </a:lnTo>
                    <a:lnTo>
                      <a:pt x="240" y="41"/>
                    </a:lnTo>
                    <a:lnTo>
                      <a:pt x="226" y="44"/>
                    </a:lnTo>
                    <a:lnTo>
                      <a:pt x="216" y="41"/>
                    </a:lnTo>
                    <a:lnTo>
                      <a:pt x="207" y="35"/>
                    </a:lnTo>
                    <a:lnTo>
                      <a:pt x="200" y="33"/>
                    </a:lnTo>
                    <a:lnTo>
                      <a:pt x="187" y="39"/>
                    </a:lnTo>
                    <a:lnTo>
                      <a:pt x="170" y="48"/>
                    </a:lnTo>
                    <a:lnTo>
                      <a:pt x="135" y="63"/>
                    </a:lnTo>
                    <a:lnTo>
                      <a:pt x="120" y="65"/>
                    </a:lnTo>
                    <a:lnTo>
                      <a:pt x="83" y="63"/>
                    </a:lnTo>
                    <a:lnTo>
                      <a:pt x="78" y="61"/>
                    </a:lnTo>
                    <a:lnTo>
                      <a:pt x="68" y="46"/>
                    </a:lnTo>
                    <a:lnTo>
                      <a:pt x="56" y="39"/>
                    </a:lnTo>
                    <a:lnTo>
                      <a:pt x="52" y="44"/>
                    </a:lnTo>
                    <a:lnTo>
                      <a:pt x="50" y="59"/>
                    </a:lnTo>
                    <a:lnTo>
                      <a:pt x="43" y="74"/>
                    </a:lnTo>
                    <a:lnTo>
                      <a:pt x="30" y="74"/>
                    </a:lnTo>
                    <a:lnTo>
                      <a:pt x="26" y="78"/>
                    </a:lnTo>
                    <a:lnTo>
                      <a:pt x="33" y="93"/>
                    </a:lnTo>
                    <a:lnTo>
                      <a:pt x="31" y="108"/>
                    </a:lnTo>
                    <a:lnTo>
                      <a:pt x="22" y="122"/>
                    </a:lnTo>
                    <a:lnTo>
                      <a:pt x="15" y="128"/>
                    </a:lnTo>
                    <a:lnTo>
                      <a:pt x="4" y="133"/>
                    </a:lnTo>
                    <a:lnTo>
                      <a:pt x="0" y="145"/>
                    </a:lnTo>
                    <a:lnTo>
                      <a:pt x="2" y="161"/>
                    </a:lnTo>
                    <a:close/>
                  </a:path>
                </a:pathLst>
              </a:custGeom>
              <a:solidFill>
                <a:srgbClr val="3398FB"/>
              </a:solidFill>
              <a:ln w="6350">
                <a:solidFill>
                  <a:srgbClr val="CCCC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eorgia" pitchFamily="18" charset="0"/>
                </a:endParaRPr>
              </a:p>
            </p:txBody>
          </p:sp>
          <p:sp>
            <p:nvSpPr>
              <p:cNvPr id="187" name="Freeform 19"/>
              <p:cNvSpPr>
                <a:spLocks/>
              </p:cNvSpPr>
              <p:nvPr/>
            </p:nvSpPr>
            <p:spPr bwMode="auto">
              <a:xfrm>
                <a:off x="2588" y="2821"/>
                <a:ext cx="159" cy="82"/>
              </a:xfrm>
              <a:custGeom>
                <a:avLst/>
                <a:gdLst>
                  <a:gd name="T0" fmla="*/ 17 w 199"/>
                  <a:gd name="T1" fmla="*/ 63 h 115"/>
                  <a:gd name="T2" fmla="*/ 37 w 199"/>
                  <a:gd name="T3" fmla="*/ 83 h 115"/>
                  <a:gd name="T4" fmla="*/ 31 w 199"/>
                  <a:gd name="T5" fmla="*/ 93 h 115"/>
                  <a:gd name="T6" fmla="*/ 22 w 199"/>
                  <a:gd name="T7" fmla="*/ 100 h 115"/>
                  <a:gd name="T8" fmla="*/ 11 w 199"/>
                  <a:gd name="T9" fmla="*/ 102 h 115"/>
                  <a:gd name="T10" fmla="*/ 0 w 199"/>
                  <a:gd name="T11" fmla="*/ 104 h 115"/>
                  <a:gd name="T12" fmla="*/ 20 w 199"/>
                  <a:gd name="T13" fmla="*/ 113 h 115"/>
                  <a:gd name="T14" fmla="*/ 28 w 199"/>
                  <a:gd name="T15" fmla="*/ 115 h 115"/>
                  <a:gd name="T16" fmla="*/ 53 w 199"/>
                  <a:gd name="T17" fmla="*/ 100 h 115"/>
                  <a:gd name="T18" fmla="*/ 108 w 199"/>
                  <a:gd name="T19" fmla="*/ 114 h 115"/>
                  <a:gd name="T20" fmla="*/ 144 w 199"/>
                  <a:gd name="T21" fmla="*/ 74 h 115"/>
                  <a:gd name="T22" fmla="*/ 151 w 199"/>
                  <a:gd name="T23" fmla="*/ 57 h 115"/>
                  <a:gd name="T24" fmla="*/ 158 w 199"/>
                  <a:gd name="T25" fmla="*/ 52 h 115"/>
                  <a:gd name="T26" fmla="*/ 178 w 199"/>
                  <a:gd name="T27" fmla="*/ 54 h 115"/>
                  <a:gd name="T28" fmla="*/ 199 w 199"/>
                  <a:gd name="T29" fmla="*/ 30 h 115"/>
                  <a:gd name="T30" fmla="*/ 197 w 199"/>
                  <a:gd name="T31" fmla="*/ 15 h 115"/>
                  <a:gd name="T32" fmla="*/ 183 w 199"/>
                  <a:gd name="T33" fmla="*/ 0 h 115"/>
                  <a:gd name="T34" fmla="*/ 173 w 199"/>
                  <a:gd name="T35" fmla="*/ 2 h 115"/>
                  <a:gd name="T36" fmla="*/ 163 w 199"/>
                  <a:gd name="T37" fmla="*/ 5 h 115"/>
                  <a:gd name="T38" fmla="*/ 145 w 199"/>
                  <a:gd name="T39" fmla="*/ 1 h 115"/>
                  <a:gd name="T40" fmla="*/ 127 w 199"/>
                  <a:gd name="T41" fmla="*/ 2 h 115"/>
                  <a:gd name="T42" fmla="*/ 109 w 199"/>
                  <a:gd name="T43" fmla="*/ 7 h 115"/>
                  <a:gd name="T44" fmla="*/ 84 w 199"/>
                  <a:gd name="T45" fmla="*/ 5 h 115"/>
                  <a:gd name="T46" fmla="*/ 73 w 199"/>
                  <a:gd name="T47" fmla="*/ 20 h 115"/>
                  <a:gd name="T48" fmla="*/ 31 w 199"/>
                  <a:gd name="T49" fmla="*/ 7 h 115"/>
                  <a:gd name="T50" fmla="*/ 15 w 199"/>
                  <a:gd name="T51" fmla="*/ 7 h 115"/>
                  <a:gd name="T52" fmla="*/ 15 w 199"/>
                  <a:gd name="T53" fmla="*/ 32 h 115"/>
                  <a:gd name="T54" fmla="*/ 17 w 199"/>
                  <a:gd name="T55" fmla="*/ 63 h 11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99"/>
                  <a:gd name="T85" fmla="*/ 0 h 115"/>
                  <a:gd name="T86" fmla="*/ 199 w 199"/>
                  <a:gd name="T87" fmla="*/ 115 h 11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99" h="115">
                    <a:moveTo>
                      <a:pt x="17" y="63"/>
                    </a:moveTo>
                    <a:lnTo>
                      <a:pt x="37" y="83"/>
                    </a:lnTo>
                    <a:lnTo>
                      <a:pt x="31" y="93"/>
                    </a:lnTo>
                    <a:lnTo>
                      <a:pt x="22" y="100"/>
                    </a:lnTo>
                    <a:lnTo>
                      <a:pt x="11" y="102"/>
                    </a:lnTo>
                    <a:lnTo>
                      <a:pt x="0" y="104"/>
                    </a:lnTo>
                    <a:lnTo>
                      <a:pt x="20" y="113"/>
                    </a:lnTo>
                    <a:lnTo>
                      <a:pt x="28" y="115"/>
                    </a:lnTo>
                    <a:lnTo>
                      <a:pt x="53" y="100"/>
                    </a:lnTo>
                    <a:lnTo>
                      <a:pt x="108" y="114"/>
                    </a:lnTo>
                    <a:lnTo>
                      <a:pt x="144" y="74"/>
                    </a:lnTo>
                    <a:lnTo>
                      <a:pt x="151" y="57"/>
                    </a:lnTo>
                    <a:lnTo>
                      <a:pt x="158" y="52"/>
                    </a:lnTo>
                    <a:lnTo>
                      <a:pt x="178" y="54"/>
                    </a:lnTo>
                    <a:lnTo>
                      <a:pt x="199" y="30"/>
                    </a:lnTo>
                    <a:lnTo>
                      <a:pt x="197" y="15"/>
                    </a:lnTo>
                    <a:lnTo>
                      <a:pt x="183" y="0"/>
                    </a:lnTo>
                    <a:lnTo>
                      <a:pt x="173" y="2"/>
                    </a:lnTo>
                    <a:lnTo>
                      <a:pt x="163" y="5"/>
                    </a:lnTo>
                    <a:lnTo>
                      <a:pt x="145" y="1"/>
                    </a:lnTo>
                    <a:lnTo>
                      <a:pt x="127" y="2"/>
                    </a:lnTo>
                    <a:lnTo>
                      <a:pt x="109" y="7"/>
                    </a:lnTo>
                    <a:lnTo>
                      <a:pt x="84" y="5"/>
                    </a:lnTo>
                    <a:lnTo>
                      <a:pt x="73" y="20"/>
                    </a:lnTo>
                    <a:lnTo>
                      <a:pt x="31" y="7"/>
                    </a:lnTo>
                    <a:lnTo>
                      <a:pt x="15" y="7"/>
                    </a:lnTo>
                    <a:lnTo>
                      <a:pt x="15" y="32"/>
                    </a:lnTo>
                    <a:lnTo>
                      <a:pt x="17" y="63"/>
                    </a:lnTo>
                    <a:close/>
                  </a:path>
                </a:pathLst>
              </a:custGeom>
              <a:solidFill>
                <a:srgbClr val="3398FB"/>
              </a:solidFill>
              <a:ln w="6350">
                <a:solidFill>
                  <a:srgbClr val="CCCC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eorgia" pitchFamily="18" charset="0"/>
                </a:endParaRPr>
              </a:p>
            </p:txBody>
          </p:sp>
          <p:sp>
            <p:nvSpPr>
              <p:cNvPr id="188" name="Freeform 20"/>
              <p:cNvSpPr>
                <a:spLocks/>
              </p:cNvSpPr>
              <p:nvPr/>
            </p:nvSpPr>
            <p:spPr bwMode="auto">
              <a:xfrm>
                <a:off x="3054" y="2972"/>
                <a:ext cx="310" cy="203"/>
              </a:xfrm>
              <a:custGeom>
                <a:avLst/>
                <a:gdLst>
                  <a:gd name="T0" fmla="*/ 7 w 384"/>
                  <a:gd name="T1" fmla="*/ 39 h 281"/>
                  <a:gd name="T2" fmla="*/ 2 w 384"/>
                  <a:gd name="T3" fmla="*/ 59 h 281"/>
                  <a:gd name="T4" fmla="*/ 28 w 384"/>
                  <a:gd name="T5" fmla="*/ 82 h 281"/>
                  <a:gd name="T6" fmla="*/ 30 w 384"/>
                  <a:gd name="T7" fmla="*/ 115 h 281"/>
                  <a:gd name="T8" fmla="*/ 6 w 384"/>
                  <a:gd name="T9" fmla="*/ 135 h 281"/>
                  <a:gd name="T10" fmla="*/ 9 w 384"/>
                  <a:gd name="T11" fmla="*/ 159 h 281"/>
                  <a:gd name="T12" fmla="*/ 6 w 384"/>
                  <a:gd name="T13" fmla="*/ 186 h 281"/>
                  <a:gd name="T14" fmla="*/ 9 w 384"/>
                  <a:gd name="T15" fmla="*/ 209 h 281"/>
                  <a:gd name="T16" fmla="*/ 30 w 384"/>
                  <a:gd name="T17" fmla="*/ 222 h 281"/>
                  <a:gd name="T18" fmla="*/ 31 w 384"/>
                  <a:gd name="T19" fmla="*/ 255 h 281"/>
                  <a:gd name="T20" fmla="*/ 44 w 384"/>
                  <a:gd name="T21" fmla="*/ 281 h 281"/>
                  <a:gd name="T22" fmla="*/ 109 w 384"/>
                  <a:gd name="T23" fmla="*/ 264 h 281"/>
                  <a:gd name="T24" fmla="*/ 149 w 384"/>
                  <a:gd name="T25" fmla="*/ 236 h 281"/>
                  <a:gd name="T26" fmla="*/ 179 w 384"/>
                  <a:gd name="T27" fmla="*/ 253 h 281"/>
                  <a:gd name="T28" fmla="*/ 208 w 384"/>
                  <a:gd name="T29" fmla="*/ 262 h 281"/>
                  <a:gd name="T30" fmla="*/ 243 w 384"/>
                  <a:gd name="T31" fmla="*/ 249 h 281"/>
                  <a:gd name="T32" fmla="*/ 245 w 384"/>
                  <a:gd name="T33" fmla="*/ 220 h 281"/>
                  <a:gd name="T34" fmla="*/ 271 w 384"/>
                  <a:gd name="T35" fmla="*/ 220 h 281"/>
                  <a:gd name="T36" fmla="*/ 284 w 384"/>
                  <a:gd name="T37" fmla="*/ 212 h 281"/>
                  <a:gd name="T38" fmla="*/ 336 w 384"/>
                  <a:gd name="T39" fmla="*/ 196 h 281"/>
                  <a:gd name="T40" fmla="*/ 354 w 384"/>
                  <a:gd name="T41" fmla="*/ 175 h 281"/>
                  <a:gd name="T42" fmla="*/ 328 w 384"/>
                  <a:gd name="T43" fmla="*/ 147 h 281"/>
                  <a:gd name="T44" fmla="*/ 340 w 384"/>
                  <a:gd name="T45" fmla="*/ 124 h 281"/>
                  <a:gd name="T46" fmla="*/ 349 w 384"/>
                  <a:gd name="T47" fmla="*/ 111 h 281"/>
                  <a:gd name="T48" fmla="*/ 356 w 384"/>
                  <a:gd name="T49" fmla="*/ 82 h 281"/>
                  <a:gd name="T50" fmla="*/ 364 w 384"/>
                  <a:gd name="T51" fmla="*/ 52 h 281"/>
                  <a:gd name="T52" fmla="*/ 384 w 384"/>
                  <a:gd name="T53" fmla="*/ 39 h 281"/>
                  <a:gd name="T54" fmla="*/ 373 w 384"/>
                  <a:gd name="T55" fmla="*/ 9 h 281"/>
                  <a:gd name="T56" fmla="*/ 321 w 384"/>
                  <a:gd name="T57" fmla="*/ 2 h 281"/>
                  <a:gd name="T58" fmla="*/ 266 w 384"/>
                  <a:gd name="T59" fmla="*/ 6 h 281"/>
                  <a:gd name="T60" fmla="*/ 214 w 384"/>
                  <a:gd name="T61" fmla="*/ 32 h 281"/>
                  <a:gd name="T62" fmla="*/ 173 w 384"/>
                  <a:gd name="T63" fmla="*/ 50 h 281"/>
                  <a:gd name="T64" fmla="*/ 119 w 384"/>
                  <a:gd name="T65" fmla="*/ 54 h 281"/>
                  <a:gd name="T66" fmla="*/ 83 w 384"/>
                  <a:gd name="T67" fmla="*/ 52 h 281"/>
                  <a:gd name="T68" fmla="*/ 41 w 384"/>
                  <a:gd name="T69" fmla="*/ 37 h 281"/>
                  <a:gd name="T70" fmla="*/ 9 w 384"/>
                  <a:gd name="T71" fmla="*/ 33 h 28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384"/>
                  <a:gd name="T109" fmla="*/ 0 h 281"/>
                  <a:gd name="T110" fmla="*/ 384 w 384"/>
                  <a:gd name="T111" fmla="*/ 281 h 281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384" h="281">
                    <a:moveTo>
                      <a:pt x="9" y="33"/>
                    </a:moveTo>
                    <a:lnTo>
                      <a:pt x="7" y="39"/>
                    </a:lnTo>
                    <a:lnTo>
                      <a:pt x="0" y="46"/>
                    </a:lnTo>
                    <a:lnTo>
                      <a:pt x="2" y="59"/>
                    </a:lnTo>
                    <a:lnTo>
                      <a:pt x="13" y="80"/>
                    </a:lnTo>
                    <a:lnTo>
                      <a:pt x="28" y="82"/>
                    </a:lnTo>
                    <a:lnTo>
                      <a:pt x="31" y="91"/>
                    </a:lnTo>
                    <a:lnTo>
                      <a:pt x="30" y="115"/>
                    </a:lnTo>
                    <a:lnTo>
                      <a:pt x="24" y="122"/>
                    </a:lnTo>
                    <a:lnTo>
                      <a:pt x="6" y="135"/>
                    </a:lnTo>
                    <a:lnTo>
                      <a:pt x="4" y="141"/>
                    </a:lnTo>
                    <a:lnTo>
                      <a:pt x="9" y="159"/>
                    </a:lnTo>
                    <a:lnTo>
                      <a:pt x="11" y="173"/>
                    </a:lnTo>
                    <a:lnTo>
                      <a:pt x="6" y="186"/>
                    </a:lnTo>
                    <a:lnTo>
                      <a:pt x="0" y="196"/>
                    </a:lnTo>
                    <a:lnTo>
                      <a:pt x="9" y="209"/>
                    </a:lnTo>
                    <a:lnTo>
                      <a:pt x="17" y="207"/>
                    </a:lnTo>
                    <a:lnTo>
                      <a:pt x="30" y="222"/>
                    </a:lnTo>
                    <a:lnTo>
                      <a:pt x="31" y="236"/>
                    </a:lnTo>
                    <a:lnTo>
                      <a:pt x="31" y="255"/>
                    </a:lnTo>
                    <a:lnTo>
                      <a:pt x="30" y="264"/>
                    </a:lnTo>
                    <a:lnTo>
                      <a:pt x="44" y="281"/>
                    </a:lnTo>
                    <a:lnTo>
                      <a:pt x="74" y="275"/>
                    </a:lnTo>
                    <a:lnTo>
                      <a:pt x="109" y="264"/>
                    </a:lnTo>
                    <a:lnTo>
                      <a:pt x="136" y="248"/>
                    </a:lnTo>
                    <a:lnTo>
                      <a:pt x="149" y="236"/>
                    </a:lnTo>
                    <a:lnTo>
                      <a:pt x="166" y="259"/>
                    </a:lnTo>
                    <a:lnTo>
                      <a:pt x="179" y="253"/>
                    </a:lnTo>
                    <a:lnTo>
                      <a:pt x="197" y="259"/>
                    </a:lnTo>
                    <a:lnTo>
                      <a:pt x="208" y="262"/>
                    </a:lnTo>
                    <a:lnTo>
                      <a:pt x="230" y="253"/>
                    </a:lnTo>
                    <a:lnTo>
                      <a:pt x="243" y="249"/>
                    </a:lnTo>
                    <a:lnTo>
                      <a:pt x="243" y="238"/>
                    </a:lnTo>
                    <a:lnTo>
                      <a:pt x="245" y="220"/>
                    </a:lnTo>
                    <a:lnTo>
                      <a:pt x="256" y="214"/>
                    </a:lnTo>
                    <a:lnTo>
                      <a:pt x="271" y="220"/>
                    </a:lnTo>
                    <a:lnTo>
                      <a:pt x="273" y="227"/>
                    </a:lnTo>
                    <a:lnTo>
                      <a:pt x="284" y="212"/>
                    </a:lnTo>
                    <a:lnTo>
                      <a:pt x="312" y="199"/>
                    </a:lnTo>
                    <a:lnTo>
                      <a:pt x="336" y="196"/>
                    </a:lnTo>
                    <a:lnTo>
                      <a:pt x="358" y="196"/>
                    </a:lnTo>
                    <a:lnTo>
                      <a:pt x="354" y="175"/>
                    </a:lnTo>
                    <a:lnTo>
                      <a:pt x="351" y="164"/>
                    </a:lnTo>
                    <a:lnTo>
                      <a:pt x="328" y="147"/>
                    </a:lnTo>
                    <a:lnTo>
                      <a:pt x="327" y="142"/>
                    </a:lnTo>
                    <a:lnTo>
                      <a:pt x="340" y="124"/>
                    </a:lnTo>
                    <a:lnTo>
                      <a:pt x="353" y="121"/>
                    </a:lnTo>
                    <a:lnTo>
                      <a:pt x="349" y="111"/>
                    </a:lnTo>
                    <a:lnTo>
                      <a:pt x="356" y="93"/>
                    </a:lnTo>
                    <a:lnTo>
                      <a:pt x="356" y="82"/>
                    </a:lnTo>
                    <a:lnTo>
                      <a:pt x="360" y="61"/>
                    </a:lnTo>
                    <a:lnTo>
                      <a:pt x="364" y="52"/>
                    </a:lnTo>
                    <a:lnTo>
                      <a:pt x="377" y="54"/>
                    </a:lnTo>
                    <a:lnTo>
                      <a:pt x="384" y="39"/>
                    </a:lnTo>
                    <a:lnTo>
                      <a:pt x="377" y="26"/>
                    </a:lnTo>
                    <a:lnTo>
                      <a:pt x="373" y="9"/>
                    </a:lnTo>
                    <a:lnTo>
                      <a:pt x="364" y="11"/>
                    </a:lnTo>
                    <a:lnTo>
                      <a:pt x="321" y="2"/>
                    </a:lnTo>
                    <a:lnTo>
                      <a:pt x="293" y="0"/>
                    </a:lnTo>
                    <a:lnTo>
                      <a:pt x="266" y="6"/>
                    </a:lnTo>
                    <a:lnTo>
                      <a:pt x="242" y="17"/>
                    </a:lnTo>
                    <a:lnTo>
                      <a:pt x="214" y="32"/>
                    </a:lnTo>
                    <a:lnTo>
                      <a:pt x="193" y="48"/>
                    </a:lnTo>
                    <a:lnTo>
                      <a:pt x="173" y="50"/>
                    </a:lnTo>
                    <a:lnTo>
                      <a:pt x="145" y="45"/>
                    </a:lnTo>
                    <a:lnTo>
                      <a:pt x="119" y="54"/>
                    </a:lnTo>
                    <a:lnTo>
                      <a:pt x="102" y="58"/>
                    </a:lnTo>
                    <a:lnTo>
                      <a:pt x="83" y="52"/>
                    </a:lnTo>
                    <a:lnTo>
                      <a:pt x="56" y="41"/>
                    </a:lnTo>
                    <a:lnTo>
                      <a:pt x="41" y="37"/>
                    </a:lnTo>
                    <a:lnTo>
                      <a:pt x="20" y="33"/>
                    </a:lnTo>
                    <a:lnTo>
                      <a:pt x="9" y="33"/>
                    </a:lnTo>
                    <a:close/>
                  </a:path>
                </a:pathLst>
              </a:custGeom>
              <a:solidFill>
                <a:srgbClr val="3398FB"/>
              </a:solidFill>
              <a:ln w="6350">
                <a:solidFill>
                  <a:srgbClr val="CCCC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eorgia" pitchFamily="18" charset="0"/>
                </a:endParaRPr>
              </a:p>
            </p:txBody>
          </p:sp>
          <p:sp>
            <p:nvSpPr>
              <p:cNvPr id="189" name="Freeform 21"/>
              <p:cNvSpPr>
                <a:spLocks/>
              </p:cNvSpPr>
              <p:nvPr/>
            </p:nvSpPr>
            <p:spPr bwMode="auto">
              <a:xfrm>
                <a:off x="2877" y="3097"/>
                <a:ext cx="118" cy="179"/>
              </a:xfrm>
              <a:custGeom>
                <a:avLst/>
                <a:gdLst>
                  <a:gd name="T0" fmla="*/ 11 w 148"/>
                  <a:gd name="T1" fmla="*/ 56 h 248"/>
                  <a:gd name="T2" fmla="*/ 20 w 148"/>
                  <a:gd name="T3" fmla="*/ 63 h 248"/>
                  <a:gd name="T4" fmla="*/ 20 w 148"/>
                  <a:gd name="T5" fmla="*/ 74 h 248"/>
                  <a:gd name="T6" fmla="*/ 19 w 148"/>
                  <a:gd name="T7" fmla="*/ 81 h 248"/>
                  <a:gd name="T8" fmla="*/ 13 w 148"/>
                  <a:gd name="T9" fmla="*/ 91 h 248"/>
                  <a:gd name="T10" fmla="*/ 13 w 148"/>
                  <a:gd name="T11" fmla="*/ 115 h 248"/>
                  <a:gd name="T12" fmla="*/ 17 w 148"/>
                  <a:gd name="T13" fmla="*/ 124 h 248"/>
                  <a:gd name="T14" fmla="*/ 4 w 148"/>
                  <a:gd name="T15" fmla="*/ 144 h 248"/>
                  <a:gd name="T16" fmla="*/ 7 w 148"/>
                  <a:gd name="T17" fmla="*/ 148 h 248"/>
                  <a:gd name="T18" fmla="*/ 0 w 148"/>
                  <a:gd name="T19" fmla="*/ 159 h 248"/>
                  <a:gd name="T20" fmla="*/ 6 w 148"/>
                  <a:gd name="T21" fmla="*/ 170 h 248"/>
                  <a:gd name="T22" fmla="*/ 7 w 148"/>
                  <a:gd name="T23" fmla="*/ 178 h 248"/>
                  <a:gd name="T24" fmla="*/ 11 w 148"/>
                  <a:gd name="T25" fmla="*/ 168 h 248"/>
                  <a:gd name="T26" fmla="*/ 22 w 148"/>
                  <a:gd name="T27" fmla="*/ 181 h 248"/>
                  <a:gd name="T28" fmla="*/ 20 w 148"/>
                  <a:gd name="T29" fmla="*/ 194 h 248"/>
                  <a:gd name="T30" fmla="*/ 15 w 148"/>
                  <a:gd name="T31" fmla="*/ 200 h 248"/>
                  <a:gd name="T32" fmla="*/ 22 w 148"/>
                  <a:gd name="T33" fmla="*/ 211 h 248"/>
                  <a:gd name="T34" fmla="*/ 31 w 148"/>
                  <a:gd name="T35" fmla="*/ 215 h 248"/>
                  <a:gd name="T36" fmla="*/ 46 w 148"/>
                  <a:gd name="T37" fmla="*/ 224 h 248"/>
                  <a:gd name="T38" fmla="*/ 59 w 148"/>
                  <a:gd name="T39" fmla="*/ 235 h 248"/>
                  <a:gd name="T40" fmla="*/ 61 w 148"/>
                  <a:gd name="T41" fmla="*/ 242 h 248"/>
                  <a:gd name="T42" fmla="*/ 76 w 148"/>
                  <a:gd name="T43" fmla="*/ 248 h 248"/>
                  <a:gd name="T44" fmla="*/ 89 w 148"/>
                  <a:gd name="T45" fmla="*/ 242 h 248"/>
                  <a:gd name="T46" fmla="*/ 105 w 148"/>
                  <a:gd name="T47" fmla="*/ 233 h 248"/>
                  <a:gd name="T48" fmla="*/ 113 w 148"/>
                  <a:gd name="T49" fmla="*/ 217 h 248"/>
                  <a:gd name="T50" fmla="*/ 120 w 148"/>
                  <a:gd name="T51" fmla="*/ 207 h 248"/>
                  <a:gd name="T52" fmla="*/ 133 w 148"/>
                  <a:gd name="T53" fmla="*/ 183 h 248"/>
                  <a:gd name="T54" fmla="*/ 137 w 148"/>
                  <a:gd name="T55" fmla="*/ 165 h 248"/>
                  <a:gd name="T56" fmla="*/ 139 w 148"/>
                  <a:gd name="T57" fmla="*/ 148 h 248"/>
                  <a:gd name="T58" fmla="*/ 148 w 148"/>
                  <a:gd name="T59" fmla="*/ 137 h 248"/>
                  <a:gd name="T60" fmla="*/ 133 w 148"/>
                  <a:gd name="T61" fmla="*/ 133 h 248"/>
                  <a:gd name="T62" fmla="*/ 128 w 148"/>
                  <a:gd name="T63" fmla="*/ 126 h 248"/>
                  <a:gd name="T64" fmla="*/ 120 w 148"/>
                  <a:gd name="T65" fmla="*/ 128 h 248"/>
                  <a:gd name="T66" fmla="*/ 107 w 148"/>
                  <a:gd name="T67" fmla="*/ 122 h 248"/>
                  <a:gd name="T68" fmla="*/ 104 w 148"/>
                  <a:gd name="T69" fmla="*/ 105 h 248"/>
                  <a:gd name="T70" fmla="*/ 100 w 148"/>
                  <a:gd name="T71" fmla="*/ 93 h 248"/>
                  <a:gd name="T72" fmla="*/ 107 w 148"/>
                  <a:gd name="T73" fmla="*/ 80 h 248"/>
                  <a:gd name="T74" fmla="*/ 107 w 148"/>
                  <a:gd name="T75" fmla="*/ 41 h 248"/>
                  <a:gd name="T76" fmla="*/ 107 w 148"/>
                  <a:gd name="T77" fmla="*/ 28 h 248"/>
                  <a:gd name="T78" fmla="*/ 100 w 148"/>
                  <a:gd name="T79" fmla="*/ 20 h 248"/>
                  <a:gd name="T80" fmla="*/ 87 w 148"/>
                  <a:gd name="T81" fmla="*/ 19 h 248"/>
                  <a:gd name="T82" fmla="*/ 78 w 148"/>
                  <a:gd name="T83" fmla="*/ 15 h 248"/>
                  <a:gd name="T84" fmla="*/ 70 w 148"/>
                  <a:gd name="T85" fmla="*/ 2 h 248"/>
                  <a:gd name="T86" fmla="*/ 61 w 148"/>
                  <a:gd name="T87" fmla="*/ 0 h 248"/>
                  <a:gd name="T88" fmla="*/ 57 w 148"/>
                  <a:gd name="T89" fmla="*/ 6 h 248"/>
                  <a:gd name="T90" fmla="*/ 56 w 148"/>
                  <a:gd name="T91" fmla="*/ 2 h 248"/>
                  <a:gd name="T92" fmla="*/ 41 w 148"/>
                  <a:gd name="T93" fmla="*/ 4 h 248"/>
                  <a:gd name="T94" fmla="*/ 33 w 148"/>
                  <a:gd name="T95" fmla="*/ 0 h 248"/>
                  <a:gd name="T96" fmla="*/ 22 w 148"/>
                  <a:gd name="T97" fmla="*/ 7 h 248"/>
                  <a:gd name="T98" fmla="*/ 20 w 148"/>
                  <a:gd name="T99" fmla="*/ 30 h 248"/>
                  <a:gd name="T100" fmla="*/ 17 w 148"/>
                  <a:gd name="T101" fmla="*/ 44 h 248"/>
                  <a:gd name="T102" fmla="*/ 11 w 148"/>
                  <a:gd name="T103" fmla="*/ 56 h 248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48"/>
                  <a:gd name="T157" fmla="*/ 0 h 248"/>
                  <a:gd name="T158" fmla="*/ 148 w 148"/>
                  <a:gd name="T159" fmla="*/ 248 h 248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48" h="248">
                    <a:moveTo>
                      <a:pt x="11" y="56"/>
                    </a:moveTo>
                    <a:lnTo>
                      <a:pt x="20" y="63"/>
                    </a:lnTo>
                    <a:lnTo>
                      <a:pt x="20" y="74"/>
                    </a:lnTo>
                    <a:lnTo>
                      <a:pt x="19" y="81"/>
                    </a:lnTo>
                    <a:lnTo>
                      <a:pt x="13" y="91"/>
                    </a:lnTo>
                    <a:lnTo>
                      <a:pt x="13" y="115"/>
                    </a:lnTo>
                    <a:lnTo>
                      <a:pt x="17" y="124"/>
                    </a:lnTo>
                    <a:lnTo>
                      <a:pt x="4" y="144"/>
                    </a:lnTo>
                    <a:lnTo>
                      <a:pt x="7" y="148"/>
                    </a:lnTo>
                    <a:lnTo>
                      <a:pt x="0" y="159"/>
                    </a:lnTo>
                    <a:lnTo>
                      <a:pt x="6" y="170"/>
                    </a:lnTo>
                    <a:lnTo>
                      <a:pt x="7" y="178"/>
                    </a:lnTo>
                    <a:lnTo>
                      <a:pt x="11" y="168"/>
                    </a:lnTo>
                    <a:lnTo>
                      <a:pt x="22" y="181"/>
                    </a:lnTo>
                    <a:lnTo>
                      <a:pt x="20" y="194"/>
                    </a:lnTo>
                    <a:lnTo>
                      <a:pt x="15" y="200"/>
                    </a:lnTo>
                    <a:lnTo>
                      <a:pt x="22" y="211"/>
                    </a:lnTo>
                    <a:lnTo>
                      <a:pt x="31" y="215"/>
                    </a:lnTo>
                    <a:lnTo>
                      <a:pt x="46" y="224"/>
                    </a:lnTo>
                    <a:lnTo>
                      <a:pt x="59" y="235"/>
                    </a:lnTo>
                    <a:lnTo>
                      <a:pt x="61" y="242"/>
                    </a:lnTo>
                    <a:lnTo>
                      <a:pt x="76" y="248"/>
                    </a:lnTo>
                    <a:lnTo>
                      <a:pt x="89" y="242"/>
                    </a:lnTo>
                    <a:lnTo>
                      <a:pt x="105" y="233"/>
                    </a:lnTo>
                    <a:lnTo>
                      <a:pt x="113" y="217"/>
                    </a:lnTo>
                    <a:lnTo>
                      <a:pt x="120" y="207"/>
                    </a:lnTo>
                    <a:lnTo>
                      <a:pt x="133" y="183"/>
                    </a:lnTo>
                    <a:lnTo>
                      <a:pt x="137" y="165"/>
                    </a:lnTo>
                    <a:lnTo>
                      <a:pt x="139" y="148"/>
                    </a:lnTo>
                    <a:lnTo>
                      <a:pt x="148" y="137"/>
                    </a:lnTo>
                    <a:lnTo>
                      <a:pt x="133" y="133"/>
                    </a:lnTo>
                    <a:lnTo>
                      <a:pt x="128" y="126"/>
                    </a:lnTo>
                    <a:lnTo>
                      <a:pt x="120" y="128"/>
                    </a:lnTo>
                    <a:lnTo>
                      <a:pt x="107" y="122"/>
                    </a:lnTo>
                    <a:lnTo>
                      <a:pt x="104" y="105"/>
                    </a:lnTo>
                    <a:lnTo>
                      <a:pt x="100" y="93"/>
                    </a:lnTo>
                    <a:lnTo>
                      <a:pt x="107" y="80"/>
                    </a:lnTo>
                    <a:lnTo>
                      <a:pt x="107" y="41"/>
                    </a:lnTo>
                    <a:lnTo>
                      <a:pt x="107" y="28"/>
                    </a:lnTo>
                    <a:lnTo>
                      <a:pt x="100" y="20"/>
                    </a:lnTo>
                    <a:lnTo>
                      <a:pt x="87" y="19"/>
                    </a:lnTo>
                    <a:lnTo>
                      <a:pt x="78" y="15"/>
                    </a:lnTo>
                    <a:lnTo>
                      <a:pt x="70" y="2"/>
                    </a:lnTo>
                    <a:lnTo>
                      <a:pt x="61" y="0"/>
                    </a:lnTo>
                    <a:lnTo>
                      <a:pt x="57" y="6"/>
                    </a:lnTo>
                    <a:lnTo>
                      <a:pt x="56" y="2"/>
                    </a:lnTo>
                    <a:lnTo>
                      <a:pt x="41" y="4"/>
                    </a:lnTo>
                    <a:lnTo>
                      <a:pt x="33" y="0"/>
                    </a:lnTo>
                    <a:lnTo>
                      <a:pt x="22" y="7"/>
                    </a:lnTo>
                    <a:lnTo>
                      <a:pt x="20" y="30"/>
                    </a:lnTo>
                    <a:lnTo>
                      <a:pt x="17" y="44"/>
                    </a:lnTo>
                    <a:lnTo>
                      <a:pt x="11" y="56"/>
                    </a:lnTo>
                    <a:close/>
                  </a:path>
                </a:pathLst>
              </a:custGeom>
              <a:solidFill>
                <a:srgbClr val="3398FB"/>
              </a:solidFill>
              <a:ln w="6350">
                <a:solidFill>
                  <a:srgbClr val="CCCC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eorgia" pitchFamily="18" charset="0"/>
                </a:endParaRPr>
              </a:p>
            </p:txBody>
          </p:sp>
          <p:sp>
            <p:nvSpPr>
              <p:cNvPr id="190" name="Freeform 22"/>
              <p:cNvSpPr>
                <a:spLocks/>
              </p:cNvSpPr>
              <p:nvPr/>
            </p:nvSpPr>
            <p:spPr bwMode="auto">
              <a:xfrm>
                <a:off x="2964" y="2722"/>
                <a:ext cx="439" cy="290"/>
              </a:xfrm>
              <a:custGeom>
                <a:avLst/>
                <a:gdLst>
                  <a:gd name="T0" fmla="*/ 122 w 550"/>
                  <a:gd name="T1" fmla="*/ 46 h 402"/>
                  <a:gd name="T2" fmla="*/ 102 w 550"/>
                  <a:gd name="T3" fmla="*/ 57 h 402"/>
                  <a:gd name="T4" fmla="*/ 95 w 550"/>
                  <a:gd name="T5" fmla="*/ 130 h 402"/>
                  <a:gd name="T6" fmla="*/ 62 w 550"/>
                  <a:gd name="T7" fmla="*/ 169 h 402"/>
                  <a:gd name="T8" fmla="*/ 19 w 550"/>
                  <a:gd name="T9" fmla="*/ 189 h 402"/>
                  <a:gd name="T10" fmla="*/ 0 w 550"/>
                  <a:gd name="T11" fmla="*/ 215 h 402"/>
                  <a:gd name="T12" fmla="*/ 17 w 550"/>
                  <a:gd name="T13" fmla="*/ 237 h 402"/>
                  <a:gd name="T14" fmla="*/ 17 w 550"/>
                  <a:gd name="T15" fmla="*/ 258 h 402"/>
                  <a:gd name="T16" fmla="*/ 41 w 550"/>
                  <a:gd name="T17" fmla="*/ 263 h 402"/>
                  <a:gd name="T18" fmla="*/ 52 w 550"/>
                  <a:gd name="T19" fmla="*/ 295 h 402"/>
                  <a:gd name="T20" fmla="*/ 59 w 550"/>
                  <a:gd name="T21" fmla="*/ 324 h 402"/>
                  <a:gd name="T22" fmla="*/ 76 w 550"/>
                  <a:gd name="T23" fmla="*/ 324 h 402"/>
                  <a:gd name="T24" fmla="*/ 104 w 550"/>
                  <a:gd name="T25" fmla="*/ 326 h 402"/>
                  <a:gd name="T26" fmla="*/ 104 w 550"/>
                  <a:gd name="T27" fmla="*/ 343 h 402"/>
                  <a:gd name="T28" fmla="*/ 122 w 550"/>
                  <a:gd name="T29" fmla="*/ 358 h 402"/>
                  <a:gd name="T30" fmla="*/ 122 w 550"/>
                  <a:gd name="T31" fmla="*/ 378 h 402"/>
                  <a:gd name="T32" fmla="*/ 160 w 550"/>
                  <a:gd name="T33" fmla="*/ 387 h 402"/>
                  <a:gd name="T34" fmla="*/ 213 w 550"/>
                  <a:gd name="T35" fmla="*/ 402 h 402"/>
                  <a:gd name="T36" fmla="*/ 253 w 550"/>
                  <a:gd name="T37" fmla="*/ 391 h 402"/>
                  <a:gd name="T38" fmla="*/ 298 w 550"/>
                  <a:gd name="T39" fmla="*/ 395 h 402"/>
                  <a:gd name="T40" fmla="*/ 324 w 550"/>
                  <a:gd name="T41" fmla="*/ 380 h 402"/>
                  <a:gd name="T42" fmla="*/ 398 w 550"/>
                  <a:gd name="T43" fmla="*/ 346 h 402"/>
                  <a:gd name="T44" fmla="*/ 441 w 550"/>
                  <a:gd name="T45" fmla="*/ 350 h 402"/>
                  <a:gd name="T46" fmla="*/ 474 w 550"/>
                  <a:gd name="T47" fmla="*/ 356 h 402"/>
                  <a:gd name="T48" fmla="*/ 494 w 550"/>
                  <a:gd name="T49" fmla="*/ 339 h 402"/>
                  <a:gd name="T50" fmla="*/ 496 w 550"/>
                  <a:gd name="T51" fmla="*/ 282 h 402"/>
                  <a:gd name="T52" fmla="*/ 515 w 550"/>
                  <a:gd name="T53" fmla="*/ 263 h 402"/>
                  <a:gd name="T54" fmla="*/ 533 w 550"/>
                  <a:gd name="T55" fmla="*/ 263 h 402"/>
                  <a:gd name="T56" fmla="*/ 537 w 550"/>
                  <a:gd name="T57" fmla="*/ 248 h 402"/>
                  <a:gd name="T58" fmla="*/ 550 w 550"/>
                  <a:gd name="T59" fmla="*/ 235 h 402"/>
                  <a:gd name="T60" fmla="*/ 522 w 550"/>
                  <a:gd name="T61" fmla="*/ 226 h 402"/>
                  <a:gd name="T62" fmla="*/ 489 w 550"/>
                  <a:gd name="T63" fmla="*/ 233 h 402"/>
                  <a:gd name="T64" fmla="*/ 457 w 550"/>
                  <a:gd name="T65" fmla="*/ 226 h 402"/>
                  <a:gd name="T66" fmla="*/ 452 w 550"/>
                  <a:gd name="T67" fmla="*/ 200 h 402"/>
                  <a:gd name="T68" fmla="*/ 441 w 550"/>
                  <a:gd name="T69" fmla="*/ 174 h 402"/>
                  <a:gd name="T70" fmla="*/ 435 w 550"/>
                  <a:gd name="T71" fmla="*/ 148 h 402"/>
                  <a:gd name="T72" fmla="*/ 437 w 550"/>
                  <a:gd name="T73" fmla="*/ 124 h 402"/>
                  <a:gd name="T74" fmla="*/ 413 w 550"/>
                  <a:gd name="T75" fmla="*/ 87 h 402"/>
                  <a:gd name="T76" fmla="*/ 405 w 550"/>
                  <a:gd name="T77" fmla="*/ 61 h 402"/>
                  <a:gd name="T78" fmla="*/ 381 w 550"/>
                  <a:gd name="T79" fmla="*/ 41 h 402"/>
                  <a:gd name="T80" fmla="*/ 365 w 550"/>
                  <a:gd name="T81" fmla="*/ 9 h 402"/>
                  <a:gd name="T82" fmla="*/ 348 w 550"/>
                  <a:gd name="T83" fmla="*/ 0 h 402"/>
                  <a:gd name="T84" fmla="*/ 329 w 550"/>
                  <a:gd name="T85" fmla="*/ 13 h 402"/>
                  <a:gd name="T86" fmla="*/ 307 w 550"/>
                  <a:gd name="T87" fmla="*/ 15 h 402"/>
                  <a:gd name="T88" fmla="*/ 288 w 550"/>
                  <a:gd name="T89" fmla="*/ 26 h 402"/>
                  <a:gd name="T90" fmla="*/ 259 w 550"/>
                  <a:gd name="T91" fmla="*/ 30 h 402"/>
                  <a:gd name="T92" fmla="*/ 235 w 550"/>
                  <a:gd name="T93" fmla="*/ 13 h 402"/>
                  <a:gd name="T94" fmla="*/ 204 w 550"/>
                  <a:gd name="T95" fmla="*/ 24 h 402"/>
                  <a:gd name="T96" fmla="*/ 180 w 550"/>
                  <a:gd name="T97" fmla="*/ 22 h 402"/>
                  <a:gd name="T98" fmla="*/ 150 w 550"/>
                  <a:gd name="T99" fmla="*/ 20 h 402"/>
                  <a:gd name="T100" fmla="*/ 135 w 550"/>
                  <a:gd name="T101" fmla="*/ 28 h 402"/>
                  <a:gd name="T102" fmla="*/ 128 w 550"/>
                  <a:gd name="T103" fmla="*/ 31 h 40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550"/>
                  <a:gd name="T157" fmla="*/ 0 h 402"/>
                  <a:gd name="T158" fmla="*/ 550 w 550"/>
                  <a:gd name="T159" fmla="*/ 402 h 402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550" h="402">
                    <a:moveTo>
                      <a:pt x="132" y="35"/>
                    </a:moveTo>
                    <a:lnTo>
                      <a:pt x="122" y="46"/>
                    </a:lnTo>
                    <a:lnTo>
                      <a:pt x="115" y="54"/>
                    </a:lnTo>
                    <a:lnTo>
                      <a:pt x="102" y="57"/>
                    </a:lnTo>
                    <a:lnTo>
                      <a:pt x="96" y="119"/>
                    </a:lnTo>
                    <a:lnTo>
                      <a:pt x="95" y="130"/>
                    </a:lnTo>
                    <a:lnTo>
                      <a:pt x="80" y="154"/>
                    </a:lnTo>
                    <a:lnTo>
                      <a:pt x="62" y="169"/>
                    </a:lnTo>
                    <a:lnTo>
                      <a:pt x="50" y="182"/>
                    </a:lnTo>
                    <a:lnTo>
                      <a:pt x="19" y="189"/>
                    </a:lnTo>
                    <a:lnTo>
                      <a:pt x="3" y="203"/>
                    </a:lnTo>
                    <a:lnTo>
                      <a:pt x="0" y="215"/>
                    </a:lnTo>
                    <a:lnTo>
                      <a:pt x="11" y="224"/>
                    </a:lnTo>
                    <a:lnTo>
                      <a:pt x="17" y="237"/>
                    </a:lnTo>
                    <a:lnTo>
                      <a:pt x="15" y="246"/>
                    </a:lnTo>
                    <a:lnTo>
                      <a:pt x="17" y="258"/>
                    </a:lnTo>
                    <a:lnTo>
                      <a:pt x="26" y="263"/>
                    </a:lnTo>
                    <a:lnTo>
                      <a:pt x="41" y="263"/>
                    </a:lnTo>
                    <a:lnTo>
                      <a:pt x="46" y="274"/>
                    </a:lnTo>
                    <a:lnTo>
                      <a:pt x="52" y="295"/>
                    </a:lnTo>
                    <a:lnTo>
                      <a:pt x="54" y="311"/>
                    </a:lnTo>
                    <a:lnTo>
                      <a:pt x="59" y="324"/>
                    </a:lnTo>
                    <a:lnTo>
                      <a:pt x="69" y="328"/>
                    </a:lnTo>
                    <a:lnTo>
                      <a:pt x="76" y="324"/>
                    </a:lnTo>
                    <a:lnTo>
                      <a:pt x="89" y="315"/>
                    </a:lnTo>
                    <a:lnTo>
                      <a:pt x="104" y="326"/>
                    </a:lnTo>
                    <a:lnTo>
                      <a:pt x="102" y="337"/>
                    </a:lnTo>
                    <a:lnTo>
                      <a:pt x="104" y="343"/>
                    </a:lnTo>
                    <a:lnTo>
                      <a:pt x="111" y="346"/>
                    </a:lnTo>
                    <a:lnTo>
                      <a:pt x="122" y="358"/>
                    </a:lnTo>
                    <a:lnTo>
                      <a:pt x="119" y="371"/>
                    </a:lnTo>
                    <a:lnTo>
                      <a:pt x="122" y="378"/>
                    </a:lnTo>
                    <a:lnTo>
                      <a:pt x="139" y="378"/>
                    </a:lnTo>
                    <a:lnTo>
                      <a:pt x="160" y="387"/>
                    </a:lnTo>
                    <a:lnTo>
                      <a:pt x="198" y="402"/>
                    </a:lnTo>
                    <a:lnTo>
                      <a:pt x="213" y="402"/>
                    </a:lnTo>
                    <a:lnTo>
                      <a:pt x="235" y="398"/>
                    </a:lnTo>
                    <a:lnTo>
                      <a:pt x="253" y="391"/>
                    </a:lnTo>
                    <a:lnTo>
                      <a:pt x="283" y="396"/>
                    </a:lnTo>
                    <a:lnTo>
                      <a:pt x="298" y="395"/>
                    </a:lnTo>
                    <a:lnTo>
                      <a:pt x="305" y="393"/>
                    </a:lnTo>
                    <a:lnTo>
                      <a:pt x="324" y="380"/>
                    </a:lnTo>
                    <a:lnTo>
                      <a:pt x="366" y="356"/>
                    </a:lnTo>
                    <a:lnTo>
                      <a:pt x="398" y="346"/>
                    </a:lnTo>
                    <a:lnTo>
                      <a:pt x="415" y="345"/>
                    </a:lnTo>
                    <a:lnTo>
                      <a:pt x="441" y="350"/>
                    </a:lnTo>
                    <a:lnTo>
                      <a:pt x="463" y="352"/>
                    </a:lnTo>
                    <a:lnTo>
                      <a:pt x="474" y="356"/>
                    </a:lnTo>
                    <a:lnTo>
                      <a:pt x="491" y="354"/>
                    </a:lnTo>
                    <a:lnTo>
                      <a:pt x="494" y="339"/>
                    </a:lnTo>
                    <a:lnTo>
                      <a:pt x="494" y="311"/>
                    </a:lnTo>
                    <a:lnTo>
                      <a:pt x="496" y="282"/>
                    </a:lnTo>
                    <a:lnTo>
                      <a:pt x="505" y="267"/>
                    </a:lnTo>
                    <a:lnTo>
                      <a:pt x="515" y="263"/>
                    </a:lnTo>
                    <a:lnTo>
                      <a:pt x="524" y="269"/>
                    </a:lnTo>
                    <a:lnTo>
                      <a:pt x="533" y="263"/>
                    </a:lnTo>
                    <a:lnTo>
                      <a:pt x="539" y="256"/>
                    </a:lnTo>
                    <a:lnTo>
                      <a:pt x="537" y="248"/>
                    </a:lnTo>
                    <a:lnTo>
                      <a:pt x="548" y="245"/>
                    </a:lnTo>
                    <a:lnTo>
                      <a:pt x="550" y="235"/>
                    </a:lnTo>
                    <a:lnTo>
                      <a:pt x="539" y="230"/>
                    </a:lnTo>
                    <a:lnTo>
                      <a:pt x="522" y="226"/>
                    </a:lnTo>
                    <a:lnTo>
                      <a:pt x="509" y="230"/>
                    </a:lnTo>
                    <a:lnTo>
                      <a:pt x="489" y="233"/>
                    </a:lnTo>
                    <a:lnTo>
                      <a:pt x="470" y="233"/>
                    </a:lnTo>
                    <a:lnTo>
                      <a:pt x="457" y="226"/>
                    </a:lnTo>
                    <a:lnTo>
                      <a:pt x="452" y="215"/>
                    </a:lnTo>
                    <a:lnTo>
                      <a:pt x="452" y="200"/>
                    </a:lnTo>
                    <a:lnTo>
                      <a:pt x="450" y="185"/>
                    </a:lnTo>
                    <a:lnTo>
                      <a:pt x="441" y="174"/>
                    </a:lnTo>
                    <a:lnTo>
                      <a:pt x="435" y="163"/>
                    </a:lnTo>
                    <a:lnTo>
                      <a:pt x="435" y="148"/>
                    </a:lnTo>
                    <a:lnTo>
                      <a:pt x="437" y="133"/>
                    </a:lnTo>
                    <a:lnTo>
                      <a:pt x="437" y="124"/>
                    </a:lnTo>
                    <a:lnTo>
                      <a:pt x="428" y="102"/>
                    </a:lnTo>
                    <a:lnTo>
                      <a:pt x="413" y="87"/>
                    </a:lnTo>
                    <a:lnTo>
                      <a:pt x="407" y="72"/>
                    </a:lnTo>
                    <a:lnTo>
                      <a:pt x="405" y="61"/>
                    </a:lnTo>
                    <a:lnTo>
                      <a:pt x="402" y="56"/>
                    </a:lnTo>
                    <a:lnTo>
                      <a:pt x="381" y="41"/>
                    </a:lnTo>
                    <a:lnTo>
                      <a:pt x="374" y="28"/>
                    </a:lnTo>
                    <a:lnTo>
                      <a:pt x="365" y="9"/>
                    </a:lnTo>
                    <a:lnTo>
                      <a:pt x="357" y="2"/>
                    </a:lnTo>
                    <a:lnTo>
                      <a:pt x="348" y="0"/>
                    </a:lnTo>
                    <a:lnTo>
                      <a:pt x="339" y="4"/>
                    </a:lnTo>
                    <a:lnTo>
                      <a:pt x="329" y="13"/>
                    </a:lnTo>
                    <a:lnTo>
                      <a:pt x="324" y="15"/>
                    </a:lnTo>
                    <a:lnTo>
                      <a:pt x="307" y="15"/>
                    </a:lnTo>
                    <a:lnTo>
                      <a:pt x="296" y="17"/>
                    </a:lnTo>
                    <a:lnTo>
                      <a:pt x="288" y="26"/>
                    </a:lnTo>
                    <a:lnTo>
                      <a:pt x="274" y="31"/>
                    </a:lnTo>
                    <a:lnTo>
                      <a:pt x="259" y="30"/>
                    </a:lnTo>
                    <a:lnTo>
                      <a:pt x="251" y="22"/>
                    </a:lnTo>
                    <a:lnTo>
                      <a:pt x="235" y="13"/>
                    </a:lnTo>
                    <a:lnTo>
                      <a:pt x="221" y="17"/>
                    </a:lnTo>
                    <a:lnTo>
                      <a:pt x="204" y="24"/>
                    </a:lnTo>
                    <a:lnTo>
                      <a:pt x="191" y="26"/>
                    </a:lnTo>
                    <a:lnTo>
                      <a:pt x="180" y="22"/>
                    </a:lnTo>
                    <a:lnTo>
                      <a:pt x="167" y="15"/>
                    </a:lnTo>
                    <a:lnTo>
                      <a:pt x="150" y="20"/>
                    </a:lnTo>
                    <a:lnTo>
                      <a:pt x="139" y="26"/>
                    </a:lnTo>
                    <a:lnTo>
                      <a:pt x="135" y="28"/>
                    </a:lnTo>
                    <a:lnTo>
                      <a:pt x="132" y="30"/>
                    </a:lnTo>
                    <a:lnTo>
                      <a:pt x="128" y="31"/>
                    </a:lnTo>
                    <a:lnTo>
                      <a:pt x="132" y="35"/>
                    </a:lnTo>
                    <a:close/>
                  </a:path>
                </a:pathLst>
              </a:custGeom>
              <a:solidFill>
                <a:srgbClr val="3398FB"/>
              </a:solidFill>
              <a:ln w="6350">
                <a:solidFill>
                  <a:srgbClr val="CCCC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eorgia" pitchFamily="18" charset="0"/>
                </a:endParaRPr>
              </a:p>
            </p:txBody>
          </p:sp>
          <p:sp>
            <p:nvSpPr>
              <p:cNvPr id="191" name="Freeform 23"/>
              <p:cNvSpPr>
                <a:spLocks/>
              </p:cNvSpPr>
              <p:nvPr/>
            </p:nvSpPr>
            <p:spPr bwMode="auto">
              <a:xfrm>
                <a:off x="2144" y="2446"/>
                <a:ext cx="169" cy="133"/>
              </a:xfrm>
              <a:custGeom>
                <a:avLst/>
                <a:gdLst>
                  <a:gd name="T0" fmla="*/ 0 w 210"/>
                  <a:gd name="T1" fmla="*/ 33 h 185"/>
                  <a:gd name="T2" fmla="*/ 5 w 210"/>
                  <a:gd name="T3" fmla="*/ 26 h 185"/>
                  <a:gd name="T4" fmla="*/ 3 w 210"/>
                  <a:gd name="T5" fmla="*/ 17 h 185"/>
                  <a:gd name="T6" fmla="*/ 35 w 210"/>
                  <a:gd name="T7" fmla="*/ 0 h 185"/>
                  <a:gd name="T8" fmla="*/ 38 w 210"/>
                  <a:gd name="T9" fmla="*/ 6 h 185"/>
                  <a:gd name="T10" fmla="*/ 61 w 210"/>
                  <a:gd name="T11" fmla="*/ 2 h 185"/>
                  <a:gd name="T12" fmla="*/ 79 w 210"/>
                  <a:gd name="T13" fmla="*/ 3 h 185"/>
                  <a:gd name="T14" fmla="*/ 72 w 210"/>
                  <a:gd name="T15" fmla="*/ 12 h 185"/>
                  <a:gd name="T16" fmla="*/ 76 w 210"/>
                  <a:gd name="T17" fmla="*/ 24 h 185"/>
                  <a:gd name="T18" fmla="*/ 91 w 210"/>
                  <a:gd name="T19" fmla="*/ 29 h 185"/>
                  <a:gd name="T20" fmla="*/ 106 w 210"/>
                  <a:gd name="T21" fmla="*/ 28 h 185"/>
                  <a:gd name="T22" fmla="*/ 118 w 210"/>
                  <a:gd name="T23" fmla="*/ 19 h 185"/>
                  <a:gd name="T24" fmla="*/ 138 w 210"/>
                  <a:gd name="T25" fmla="*/ 17 h 185"/>
                  <a:gd name="T26" fmla="*/ 144 w 210"/>
                  <a:gd name="T27" fmla="*/ 25 h 185"/>
                  <a:gd name="T28" fmla="*/ 156 w 210"/>
                  <a:gd name="T29" fmla="*/ 32 h 185"/>
                  <a:gd name="T30" fmla="*/ 173 w 210"/>
                  <a:gd name="T31" fmla="*/ 33 h 185"/>
                  <a:gd name="T32" fmla="*/ 170 w 210"/>
                  <a:gd name="T33" fmla="*/ 47 h 185"/>
                  <a:gd name="T34" fmla="*/ 171 w 210"/>
                  <a:gd name="T35" fmla="*/ 75 h 185"/>
                  <a:gd name="T36" fmla="*/ 174 w 210"/>
                  <a:gd name="T37" fmla="*/ 92 h 185"/>
                  <a:gd name="T38" fmla="*/ 193 w 210"/>
                  <a:gd name="T39" fmla="*/ 90 h 185"/>
                  <a:gd name="T40" fmla="*/ 199 w 210"/>
                  <a:gd name="T41" fmla="*/ 102 h 185"/>
                  <a:gd name="T42" fmla="*/ 200 w 210"/>
                  <a:gd name="T43" fmla="*/ 112 h 185"/>
                  <a:gd name="T44" fmla="*/ 210 w 210"/>
                  <a:gd name="T45" fmla="*/ 126 h 185"/>
                  <a:gd name="T46" fmla="*/ 198 w 210"/>
                  <a:gd name="T47" fmla="*/ 136 h 185"/>
                  <a:gd name="T48" fmla="*/ 187 w 210"/>
                  <a:gd name="T49" fmla="*/ 144 h 185"/>
                  <a:gd name="T50" fmla="*/ 175 w 210"/>
                  <a:gd name="T51" fmla="*/ 144 h 185"/>
                  <a:gd name="T52" fmla="*/ 161 w 210"/>
                  <a:gd name="T53" fmla="*/ 148 h 185"/>
                  <a:gd name="T54" fmla="*/ 161 w 210"/>
                  <a:gd name="T55" fmla="*/ 163 h 185"/>
                  <a:gd name="T56" fmla="*/ 155 w 210"/>
                  <a:gd name="T57" fmla="*/ 173 h 185"/>
                  <a:gd name="T58" fmla="*/ 140 w 210"/>
                  <a:gd name="T59" fmla="*/ 185 h 185"/>
                  <a:gd name="T60" fmla="*/ 115 w 210"/>
                  <a:gd name="T61" fmla="*/ 166 h 185"/>
                  <a:gd name="T62" fmla="*/ 108 w 210"/>
                  <a:gd name="T63" fmla="*/ 149 h 185"/>
                  <a:gd name="T64" fmla="*/ 85 w 210"/>
                  <a:gd name="T65" fmla="*/ 144 h 185"/>
                  <a:gd name="T66" fmla="*/ 77 w 210"/>
                  <a:gd name="T67" fmla="*/ 122 h 185"/>
                  <a:gd name="T68" fmla="*/ 61 w 210"/>
                  <a:gd name="T69" fmla="*/ 109 h 185"/>
                  <a:gd name="T70" fmla="*/ 55 w 210"/>
                  <a:gd name="T71" fmla="*/ 93 h 185"/>
                  <a:gd name="T72" fmla="*/ 42 w 210"/>
                  <a:gd name="T73" fmla="*/ 77 h 185"/>
                  <a:gd name="T74" fmla="*/ 33 w 210"/>
                  <a:gd name="T75" fmla="*/ 61 h 185"/>
                  <a:gd name="T76" fmla="*/ 16 w 210"/>
                  <a:gd name="T77" fmla="*/ 49 h 185"/>
                  <a:gd name="T78" fmla="*/ 0 w 210"/>
                  <a:gd name="T79" fmla="*/ 33 h 18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10"/>
                  <a:gd name="T121" fmla="*/ 0 h 185"/>
                  <a:gd name="T122" fmla="*/ 210 w 210"/>
                  <a:gd name="T123" fmla="*/ 185 h 18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10" h="185">
                    <a:moveTo>
                      <a:pt x="0" y="33"/>
                    </a:moveTo>
                    <a:lnTo>
                      <a:pt x="5" y="26"/>
                    </a:lnTo>
                    <a:lnTo>
                      <a:pt x="3" y="17"/>
                    </a:lnTo>
                    <a:lnTo>
                      <a:pt x="35" y="0"/>
                    </a:lnTo>
                    <a:lnTo>
                      <a:pt x="38" y="6"/>
                    </a:lnTo>
                    <a:lnTo>
                      <a:pt x="61" y="2"/>
                    </a:lnTo>
                    <a:lnTo>
                      <a:pt x="79" y="3"/>
                    </a:lnTo>
                    <a:lnTo>
                      <a:pt x="72" y="12"/>
                    </a:lnTo>
                    <a:lnTo>
                      <a:pt x="76" y="24"/>
                    </a:lnTo>
                    <a:lnTo>
                      <a:pt x="91" y="29"/>
                    </a:lnTo>
                    <a:lnTo>
                      <a:pt x="106" y="28"/>
                    </a:lnTo>
                    <a:lnTo>
                      <a:pt x="118" y="19"/>
                    </a:lnTo>
                    <a:lnTo>
                      <a:pt x="138" y="17"/>
                    </a:lnTo>
                    <a:lnTo>
                      <a:pt x="144" y="25"/>
                    </a:lnTo>
                    <a:lnTo>
                      <a:pt x="156" y="32"/>
                    </a:lnTo>
                    <a:lnTo>
                      <a:pt x="173" y="33"/>
                    </a:lnTo>
                    <a:lnTo>
                      <a:pt x="170" y="47"/>
                    </a:lnTo>
                    <a:lnTo>
                      <a:pt x="171" y="75"/>
                    </a:lnTo>
                    <a:lnTo>
                      <a:pt x="174" y="92"/>
                    </a:lnTo>
                    <a:lnTo>
                      <a:pt x="193" y="90"/>
                    </a:lnTo>
                    <a:lnTo>
                      <a:pt x="199" y="102"/>
                    </a:lnTo>
                    <a:lnTo>
                      <a:pt x="200" y="112"/>
                    </a:lnTo>
                    <a:lnTo>
                      <a:pt x="210" y="126"/>
                    </a:lnTo>
                    <a:lnTo>
                      <a:pt x="198" y="136"/>
                    </a:lnTo>
                    <a:lnTo>
                      <a:pt x="187" y="144"/>
                    </a:lnTo>
                    <a:lnTo>
                      <a:pt x="175" y="144"/>
                    </a:lnTo>
                    <a:lnTo>
                      <a:pt x="161" y="148"/>
                    </a:lnTo>
                    <a:lnTo>
                      <a:pt x="161" y="163"/>
                    </a:lnTo>
                    <a:lnTo>
                      <a:pt x="155" y="173"/>
                    </a:lnTo>
                    <a:lnTo>
                      <a:pt x="140" y="185"/>
                    </a:lnTo>
                    <a:lnTo>
                      <a:pt x="115" y="166"/>
                    </a:lnTo>
                    <a:lnTo>
                      <a:pt x="108" y="149"/>
                    </a:lnTo>
                    <a:lnTo>
                      <a:pt x="85" y="144"/>
                    </a:lnTo>
                    <a:lnTo>
                      <a:pt x="77" y="122"/>
                    </a:lnTo>
                    <a:lnTo>
                      <a:pt x="61" y="109"/>
                    </a:lnTo>
                    <a:lnTo>
                      <a:pt x="55" y="93"/>
                    </a:lnTo>
                    <a:lnTo>
                      <a:pt x="42" y="77"/>
                    </a:lnTo>
                    <a:lnTo>
                      <a:pt x="33" y="61"/>
                    </a:lnTo>
                    <a:lnTo>
                      <a:pt x="16" y="49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808080"/>
              </a:solidFill>
              <a:ln w="6350">
                <a:solidFill>
                  <a:srgbClr val="CCCC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eorgia" pitchFamily="18" charset="0"/>
                </a:endParaRPr>
              </a:p>
            </p:txBody>
          </p:sp>
          <p:sp>
            <p:nvSpPr>
              <p:cNvPr id="192" name="Freeform 24"/>
              <p:cNvSpPr>
                <a:spLocks/>
              </p:cNvSpPr>
              <p:nvPr/>
            </p:nvSpPr>
            <p:spPr bwMode="auto">
              <a:xfrm>
                <a:off x="2258" y="2549"/>
                <a:ext cx="46" cy="52"/>
              </a:xfrm>
              <a:custGeom>
                <a:avLst/>
                <a:gdLst>
                  <a:gd name="T0" fmla="*/ 41 w 57"/>
                  <a:gd name="T1" fmla="*/ 71 h 71"/>
                  <a:gd name="T2" fmla="*/ 44 w 57"/>
                  <a:gd name="T3" fmla="*/ 48 h 71"/>
                  <a:gd name="T4" fmla="*/ 57 w 57"/>
                  <a:gd name="T5" fmla="*/ 39 h 71"/>
                  <a:gd name="T6" fmla="*/ 57 w 57"/>
                  <a:gd name="T7" fmla="*/ 28 h 71"/>
                  <a:gd name="T8" fmla="*/ 50 w 57"/>
                  <a:gd name="T9" fmla="*/ 20 h 71"/>
                  <a:gd name="T10" fmla="*/ 43 w 57"/>
                  <a:gd name="T11" fmla="*/ 9 h 71"/>
                  <a:gd name="T12" fmla="*/ 39 w 57"/>
                  <a:gd name="T13" fmla="*/ 0 h 71"/>
                  <a:gd name="T14" fmla="*/ 26 w 57"/>
                  <a:gd name="T15" fmla="*/ 0 h 71"/>
                  <a:gd name="T16" fmla="*/ 17 w 57"/>
                  <a:gd name="T17" fmla="*/ 4 h 71"/>
                  <a:gd name="T18" fmla="*/ 17 w 57"/>
                  <a:gd name="T19" fmla="*/ 19 h 71"/>
                  <a:gd name="T20" fmla="*/ 9 w 57"/>
                  <a:gd name="T21" fmla="*/ 32 h 71"/>
                  <a:gd name="T22" fmla="*/ 0 w 57"/>
                  <a:gd name="T23" fmla="*/ 36 h 71"/>
                  <a:gd name="T24" fmla="*/ 4 w 57"/>
                  <a:gd name="T25" fmla="*/ 47 h 71"/>
                  <a:gd name="T26" fmla="*/ 16 w 57"/>
                  <a:gd name="T27" fmla="*/ 50 h 71"/>
                  <a:gd name="T28" fmla="*/ 28 w 57"/>
                  <a:gd name="T29" fmla="*/ 53 h 71"/>
                  <a:gd name="T30" fmla="*/ 35 w 57"/>
                  <a:gd name="T31" fmla="*/ 60 h 71"/>
                  <a:gd name="T32" fmla="*/ 41 w 57"/>
                  <a:gd name="T33" fmla="*/ 71 h 7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7"/>
                  <a:gd name="T52" fmla="*/ 0 h 71"/>
                  <a:gd name="T53" fmla="*/ 57 w 57"/>
                  <a:gd name="T54" fmla="*/ 71 h 7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7" h="71">
                    <a:moveTo>
                      <a:pt x="41" y="71"/>
                    </a:moveTo>
                    <a:lnTo>
                      <a:pt x="44" y="48"/>
                    </a:lnTo>
                    <a:lnTo>
                      <a:pt x="57" y="39"/>
                    </a:lnTo>
                    <a:lnTo>
                      <a:pt x="57" y="28"/>
                    </a:lnTo>
                    <a:lnTo>
                      <a:pt x="50" y="20"/>
                    </a:lnTo>
                    <a:lnTo>
                      <a:pt x="43" y="9"/>
                    </a:lnTo>
                    <a:lnTo>
                      <a:pt x="39" y="0"/>
                    </a:lnTo>
                    <a:lnTo>
                      <a:pt x="26" y="0"/>
                    </a:lnTo>
                    <a:lnTo>
                      <a:pt x="17" y="4"/>
                    </a:lnTo>
                    <a:lnTo>
                      <a:pt x="17" y="19"/>
                    </a:lnTo>
                    <a:lnTo>
                      <a:pt x="9" y="32"/>
                    </a:lnTo>
                    <a:lnTo>
                      <a:pt x="0" y="36"/>
                    </a:lnTo>
                    <a:lnTo>
                      <a:pt x="4" y="47"/>
                    </a:lnTo>
                    <a:lnTo>
                      <a:pt x="16" y="50"/>
                    </a:lnTo>
                    <a:lnTo>
                      <a:pt x="28" y="53"/>
                    </a:lnTo>
                    <a:lnTo>
                      <a:pt x="35" y="60"/>
                    </a:lnTo>
                    <a:lnTo>
                      <a:pt x="41" y="71"/>
                    </a:lnTo>
                    <a:close/>
                  </a:path>
                </a:pathLst>
              </a:custGeom>
              <a:solidFill>
                <a:srgbClr val="808080"/>
              </a:solidFill>
              <a:ln w="6350">
                <a:solidFill>
                  <a:srgbClr val="CCCC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eorgia" pitchFamily="18" charset="0"/>
                </a:endParaRPr>
              </a:p>
            </p:txBody>
          </p:sp>
          <p:sp>
            <p:nvSpPr>
              <p:cNvPr id="193" name="Freeform 25"/>
              <p:cNvSpPr>
                <a:spLocks/>
              </p:cNvSpPr>
              <p:nvPr/>
            </p:nvSpPr>
            <p:spPr bwMode="auto">
              <a:xfrm>
                <a:off x="2203" y="2348"/>
                <a:ext cx="171" cy="164"/>
              </a:xfrm>
              <a:custGeom>
                <a:avLst/>
                <a:gdLst>
                  <a:gd name="T0" fmla="*/ 89 w 215"/>
                  <a:gd name="T1" fmla="*/ 6 h 227"/>
                  <a:gd name="T2" fmla="*/ 67 w 215"/>
                  <a:gd name="T3" fmla="*/ 33 h 227"/>
                  <a:gd name="T4" fmla="*/ 67 w 215"/>
                  <a:gd name="T5" fmla="*/ 41 h 227"/>
                  <a:gd name="T6" fmla="*/ 54 w 215"/>
                  <a:gd name="T7" fmla="*/ 54 h 227"/>
                  <a:gd name="T8" fmla="*/ 56 w 215"/>
                  <a:gd name="T9" fmla="*/ 57 h 227"/>
                  <a:gd name="T10" fmla="*/ 52 w 215"/>
                  <a:gd name="T11" fmla="*/ 66 h 227"/>
                  <a:gd name="T12" fmla="*/ 39 w 215"/>
                  <a:gd name="T13" fmla="*/ 79 h 227"/>
                  <a:gd name="T14" fmla="*/ 26 w 215"/>
                  <a:gd name="T15" fmla="*/ 94 h 227"/>
                  <a:gd name="T16" fmla="*/ 21 w 215"/>
                  <a:gd name="T17" fmla="*/ 102 h 227"/>
                  <a:gd name="T18" fmla="*/ 26 w 215"/>
                  <a:gd name="T19" fmla="*/ 109 h 227"/>
                  <a:gd name="T20" fmla="*/ 22 w 215"/>
                  <a:gd name="T21" fmla="*/ 120 h 227"/>
                  <a:gd name="T22" fmla="*/ 15 w 215"/>
                  <a:gd name="T23" fmla="*/ 129 h 227"/>
                  <a:gd name="T24" fmla="*/ 9 w 215"/>
                  <a:gd name="T25" fmla="*/ 133 h 227"/>
                  <a:gd name="T26" fmla="*/ 0 w 215"/>
                  <a:gd name="T27" fmla="*/ 144 h 227"/>
                  <a:gd name="T28" fmla="*/ 1 w 215"/>
                  <a:gd name="T29" fmla="*/ 155 h 227"/>
                  <a:gd name="T30" fmla="*/ 11 w 215"/>
                  <a:gd name="T31" fmla="*/ 161 h 227"/>
                  <a:gd name="T32" fmla="*/ 35 w 215"/>
                  <a:gd name="T33" fmla="*/ 161 h 227"/>
                  <a:gd name="T34" fmla="*/ 49 w 215"/>
                  <a:gd name="T35" fmla="*/ 153 h 227"/>
                  <a:gd name="T36" fmla="*/ 63 w 215"/>
                  <a:gd name="T37" fmla="*/ 151 h 227"/>
                  <a:gd name="T38" fmla="*/ 74 w 215"/>
                  <a:gd name="T39" fmla="*/ 161 h 227"/>
                  <a:gd name="T40" fmla="*/ 85 w 215"/>
                  <a:gd name="T41" fmla="*/ 166 h 227"/>
                  <a:gd name="T42" fmla="*/ 100 w 215"/>
                  <a:gd name="T43" fmla="*/ 168 h 227"/>
                  <a:gd name="T44" fmla="*/ 96 w 215"/>
                  <a:gd name="T45" fmla="*/ 185 h 227"/>
                  <a:gd name="T46" fmla="*/ 101 w 215"/>
                  <a:gd name="T47" fmla="*/ 227 h 227"/>
                  <a:gd name="T48" fmla="*/ 114 w 215"/>
                  <a:gd name="T49" fmla="*/ 226 h 227"/>
                  <a:gd name="T50" fmla="*/ 122 w 215"/>
                  <a:gd name="T51" fmla="*/ 225 h 227"/>
                  <a:gd name="T52" fmla="*/ 125 w 215"/>
                  <a:gd name="T53" fmla="*/ 213 h 227"/>
                  <a:gd name="T54" fmla="*/ 127 w 215"/>
                  <a:gd name="T55" fmla="*/ 188 h 227"/>
                  <a:gd name="T56" fmla="*/ 137 w 215"/>
                  <a:gd name="T57" fmla="*/ 175 h 227"/>
                  <a:gd name="T58" fmla="*/ 137 w 215"/>
                  <a:gd name="T59" fmla="*/ 153 h 227"/>
                  <a:gd name="T60" fmla="*/ 145 w 215"/>
                  <a:gd name="T61" fmla="*/ 140 h 227"/>
                  <a:gd name="T62" fmla="*/ 162 w 215"/>
                  <a:gd name="T63" fmla="*/ 133 h 227"/>
                  <a:gd name="T64" fmla="*/ 193 w 215"/>
                  <a:gd name="T65" fmla="*/ 98 h 227"/>
                  <a:gd name="T66" fmla="*/ 197 w 215"/>
                  <a:gd name="T67" fmla="*/ 83 h 227"/>
                  <a:gd name="T68" fmla="*/ 192 w 215"/>
                  <a:gd name="T69" fmla="*/ 59 h 227"/>
                  <a:gd name="T70" fmla="*/ 212 w 215"/>
                  <a:gd name="T71" fmla="*/ 43 h 227"/>
                  <a:gd name="T72" fmla="*/ 215 w 215"/>
                  <a:gd name="T73" fmla="*/ 16 h 227"/>
                  <a:gd name="T74" fmla="*/ 201 w 215"/>
                  <a:gd name="T75" fmla="*/ 4 h 227"/>
                  <a:gd name="T76" fmla="*/ 192 w 215"/>
                  <a:gd name="T77" fmla="*/ 2 h 227"/>
                  <a:gd name="T78" fmla="*/ 175 w 215"/>
                  <a:gd name="T79" fmla="*/ 0 h 227"/>
                  <a:gd name="T80" fmla="*/ 137 w 215"/>
                  <a:gd name="T81" fmla="*/ 0 h 227"/>
                  <a:gd name="T82" fmla="*/ 126 w 215"/>
                  <a:gd name="T83" fmla="*/ 9 h 227"/>
                  <a:gd name="T84" fmla="*/ 117 w 215"/>
                  <a:gd name="T85" fmla="*/ 20 h 227"/>
                  <a:gd name="T86" fmla="*/ 119 w 215"/>
                  <a:gd name="T87" fmla="*/ 30 h 227"/>
                  <a:gd name="T88" fmla="*/ 132 w 215"/>
                  <a:gd name="T89" fmla="*/ 39 h 227"/>
                  <a:gd name="T90" fmla="*/ 141 w 215"/>
                  <a:gd name="T91" fmla="*/ 50 h 227"/>
                  <a:gd name="T92" fmla="*/ 141 w 215"/>
                  <a:gd name="T93" fmla="*/ 65 h 227"/>
                  <a:gd name="T94" fmla="*/ 126 w 215"/>
                  <a:gd name="T95" fmla="*/ 76 h 227"/>
                  <a:gd name="T96" fmla="*/ 111 w 215"/>
                  <a:gd name="T97" fmla="*/ 79 h 227"/>
                  <a:gd name="T98" fmla="*/ 100 w 215"/>
                  <a:gd name="T99" fmla="*/ 81 h 227"/>
                  <a:gd name="T100" fmla="*/ 95 w 215"/>
                  <a:gd name="T101" fmla="*/ 72 h 227"/>
                  <a:gd name="T102" fmla="*/ 91 w 215"/>
                  <a:gd name="T103" fmla="*/ 59 h 227"/>
                  <a:gd name="T104" fmla="*/ 98 w 215"/>
                  <a:gd name="T105" fmla="*/ 48 h 227"/>
                  <a:gd name="T106" fmla="*/ 96 w 215"/>
                  <a:gd name="T107" fmla="*/ 35 h 227"/>
                  <a:gd name="T108" fmla="*/ 95 w 215"/>
                  <a:gd name="T109" fmla="*/ 22 h 227"/>
                  <a:gd name="T110" fmla="*/ 89 w 215"/>
                  <a:gd name="T111" fmla="*/ 6 h 227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15"/>
                  <a:gd name="T169" fmla="*/ 0 h 227"/>
                  <a:gd name="T170" fmla="*/ 215 w 215"/>
                  <a:gd name="T171" fmla="*/ 227 h 227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15" h="227">
                    <a:moveTo>
                      <a:pt x="89" y="6"/>
                    </a:moveTo>
                    <a:lnTo>
                      <a:pt x="67" y="33"/>
                    </a:lnTo>
                    <a:lnTo>
                      <a:pt x="67" y="41"/>
                    </a:lnTo>
                    <a:lnTo>
                      <a:pt x="54" y="54"/>
                    </a:lnTo>
                    <a:lnTo>
                      <a:pt x="56" y="57"/>
                    </a:lnTo>
                    <a:lnTo>
                      <a:pt x="52" y="66"/>
                    </a:lnTo>
                    <a:lnTo>
                      <a:pt x="39" y="79"/>
                    </a:lnTo>
                    <a:lnTo>
                      <a:pt x="26" y="94"/>
                    </a:lnTo>
                    <a:lnTo>
                      <a:pt x="21" y="102"/>
                    </a:lnTo>
                    <a:lnTo>
                      <a:pt x="26" y="109"/>
                    </a:lnTo>
                    <a:lnTo>
                      <a:pt x="22" y="120"/>
                    </a:lnTo>
                    <a:lnTo>
                      <a:pt x="15" y="129"/>
                    </a:lnTo>
                    <a:lnTo>
                      <a:pt x="9" y="133"/>
                    </a:lnTo>
                    <a:lnTo>
                      <a:pt x="0" y="144"/>
                    </a:lnTo>
                    <a:lnTo>
                      <a:pt x="1" y="155"/>
                    </a:lnTo>
                    <a:lnTo>
                      <a:pt x="11" y="161"/>
                    </a:lnTo>
                    <a:lnTo>
                      <a:pt x="35" y="161"/>
                    </a:lnTo>
                    <a:lnTo>
                      <a:pt x="49" y="153"/>
                    </a:lnTo>
                    <a:lnTo>
                      <a:pt x="63" y="151"/>
                    </a:lnTo>
                    <a:lnTo>
                      <a:pt x="74" y="161"/>
                    </a:lnTo>
                    <a:lnTo>
                      <a:pt x="85" y="166"/>
                    </a:lnTo>
                    <a:lnTo>
                      <a:pt x="100" y="168"/>
                    </a:lnTo>
                    <a:lnTo>
                      <a:pt x="96" y="185"/>
                    </a:lnTo>
                    <a:lnTo>
                      <a:pt x="101" y="227"/>
                    </a:lnTo>
                    <a:lnTo>
                      <a:pt x="114" y="226"/>
                    </a:lnTo>
                    <a:lnTo>
                      <a:pt x="122" y="225"/>
                    </a:lnTo>
                    <a:lnTo>
                      <a:pt x="125" y="213"/>
                    </a:lnTo>
                    <a:lnTo>
                      <a:pt x="127" y="188"/>
                    </a:lnTo>
                    <a:lnTo>
                      <a:pt x="137" y="175"/>
                    </a:lnTo>
                    <a:lnTo>
                      <a:pt x="137" y="153"/>
                    </a:lnTo>
                    <a:lnTo>
                      <a:pt x="145" y="140"/>
                    </a:lnTo>
                    <a:lnTo>
                      <a:pt x="162" y="133"/>
                    </a:lnTo>
                    <a:lnTo>
                      <a:pt x="193" y="98"/>
                    </a:lnTo>
                    <a:lnTo>
                      <a:pt x="197" y="83"/>
                    </a:lnTo>
                    <a:lnTo>
                      <a:pt x="192" y="59"/>
                    </a:lnTo>
                    <a:lnTo>
                      <a:pt x="212" y="43"/>
                    </a:lnTo>
                    <a:lnTo>
                      <a:pt x="215" y="16"/>
                    </a:lnTo>
                    <a:lnTo>
                      <a:pt x="201" y="4"/>
                    </a:lnTo>
                    <a:lnTo>
                      <a:pt x="192" y="2"/>
                    </a:lnTo>
                    <a:lnTo>
                      <a:pt x="175" y="0"/>
                    </a:lnTo>
                    <a:lnTo>
                      <a:pt x="137" y="0"/>
                    </a:lnTo>
                    <a:lnTo>
                      <a:pt x="126" y="9"/>
                    </a:lnTo>
                    <a:lnTo>
                      <a:pt x="117" y="20"/>
                    </a:lnTo>
                    <a:lnTo>
                      <a:pt x="119" y="30"/>
                    </a:lnTo>
                    <a:lnTo>
                      <a:pt x="132" y="39"/>
                    </a:lnTo>
                    <a:lnTo>
                      <a:pt x="141" y="50"/>
                    </a:lnTo>
                    <a:lnTo>
                      <a:pt x="141" y="65"/>
                    </a:lnTo>
                    <a:lnTo>
                      <a:pt x="126" y="76"/>
                    </a:lnTo>
                    <a:lnTo>
                      <a:pt x="111" y="79"/>
                    </a:lnTo>
                    <a:lnTo>
                      <a:pt x="100" y="81"/>
                    </a:lnTo>
                    <a:lnTo>
                      <a:pt x="95" y="72"/>
                    </a:lnTo>
                    <a:lnTo>
                      <a:pt x="91" y="59"/>
                    </a:lnTo>
                    <a:lnTo>
                      <a:pt x="98" y="48"/>
                    </a:lnTo>
                    <a:lnTo>
                      <a:pt x="96" y="35"/>
                    </a:lnTo>
                    <a:lnTo>
                      <a:pt x="95" y="22"/>
                    </a:lnTo>
                    <a:lnTo>
                      <a:pt x="89" y="6"/>
                    </a:lnTo>
                    <a:close/>
                  </a:path>
                </a:pathLst>
              </a:custGeom>
              <a:solidFill>
                <a:srgbClr val="808080"/>
              </a:solidFill>
              <a:ln w="6350">
                <a:solidFill>
                  <a:srgbClr val="CCCC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eorgia" pitchFamily="18" charset="0"/>
                </a:endParaRPr>
              </a:p>
            </p:txBody>
          </p:sp>
          <p:sp>
            <p:nvSpPr>
              <p:cNvPr id="194" name="Freeform 26"/>
              <p:cNvSpPr>
                <a:spLocks/>
              </p:cNvSpPr>
              <p:nvPr/>
            </p:nvSpPr>
            <p:spPr bwMode="auto">
              <a:xfrm>
                <a:off x="1620" y="2091"/>
                <a:ext cx="242" cy="199"/>
              </a:xfrm>
              <a:custGeom>
                <a:avLst/>
                <a:gdLst>
                  <a:gd name="T0" fmla="*/ 108 w 303"/>
                  <a:gd name="T1" fmla="*/ 115 h 277"/>
                  <a:gd name="T2" fmla="*/ 106 w 303"/>
                  <a:gd name="T3" fmla="*/ 139 h 277"/>
                  <a:gd name="T4" fmla="*/ 86 w 303"/>
                  <a:gd name="T5" fmla="*/ 135 h 277"/>
                  <a:gd name="T6" fmla="*/ 63 w 303"/>
                  <a:gd name="T7" fmla="*/ 167 h 277"/>
                  <a:gd name="T8" fmla="*/ 33 w 303"/>
                  <a:gd name="T9" fmla="*/ 191 h 277"/>
                  <a:gd name="T10" fmla="*/ 13 w 303"/>
                  <a:gd name="T11" fmla="*/ 195 h 277"/>
                  <a:gd name="T12" fmla="*/ 6 w 303"/>
                  <a:gd name="T13" fmla="*/ 201 h 277"/>
                  <a:gd name="T14" fmla="*/ 11 w 303"/>
                  <a:gd name="T15" fmla="*/ 221 h 277"/>
                  <a:gd name="T16" fmla="*/ 4 w 303"/>
                  <a:gd name="T17" fmla="*/ 245 h 277"/>
                  <a:gd name="T18" fmla="*/ 17 w 303"/>
                  <a:gd name="T19" fmla="*/ 245 h 277"/>
                  <a:gd name="T20" fmla="*/ 30 w 303"/>
                  <a:gd name="T21" fmla="*/ 244 h 277"/>
                  <a:gd name="T22" fmla="*/ 24 w 303"/>
                  <a:gd name="T23" fmla="*/ 262 h 277"/>
                  <a:gd name="T24" fmla="*/ 54 w 303"/>
                  <a:gd name="T25" fmla="*/ 268 h 277"/>
                  <a:gd name="T26" fmla="*/ 80 w 303"/>
                  <a:gd name="T27" fmla="*/ 277 h 277"/>
                  <a:gd name="T28" fmla="*/ 108 w 303"/>
                  <a:gd name="T29" fmla="*/ 262 h 277"/>
                  <a:gd name="T30" fmla="*/ 186 w 303"/>
                  <a:gd name="T31" fmla="*/ 268 h 277"/>
                  <a:gd name="T32" fmla="*/ 227 w 303"/>
                  <a:gd name="T33" fmla="*/ 242 h 277"/>
                  <a:gd name="T34" fmla="*/ 249 w 303"/>
                  <a:gd name="T35" fmla="*/ 221 h 277"/>
                  <a:gd name="T36" fmla="*/ 268 w 303"/>
                  <a:gd name="T37" fmla="*/ 195 h 277"/>
                  <a:gd name="T38" fmla="*/ 277 w 303"/>
                  <a:gd name="T39" fmla="*/ 135 h 277"/>
                  <a:gd name="T40" fmla="*/ 288 w 303"/>
                  <a:gd name="T41" fmla="*/ 107 h 277"/>
                  <a:gd name="T42" fmla="*/ 273 w 303"/>
                  <a:gd name="T43" fmla="*/ 76 h 277"/>
                  <a:gd name="T44" fmla="*/ 251 w 303"/>
                  <a:gd name="T45" fmla="*/ 70 h 277"/>
                  <a:gd name="T46" fmla="*/ 240 w 303"/>
                  <a:gd name="T47" fmla="*/ 41 h 277"/>
                  <a:gd name="T48" fmla="*/ 271 w 303"/>
                  <a:gd name="T49" fmla="*/ 0 h 277"/>
                  <a:gd name="T50" fmla="*/ 223 w 303"/>
                  <a:gd name="T51" fmla="*/ 4 h 277"/>
                  <a:gd name="T52" fmla="*/ 201 w 303"/>
                  <a:gd name="T53" fmla="*/ 19 h 277"/>
                  <a:gd name="T54" fmla="*/ 180 w 303"/>
                  <a:gd name="T55" fmla="*/ 22 h 277"/>
                  <a:gd name="T56" fmla="*/ 204 w 303"/>
                  <a:gd name="T57" fmla="*/ 44 h 277"/>
                  <a:gd name="T58" fmla="*/ 158 w 303"/>
                  <a:gd name="T59" fmla="*/ 50 h 277"/>
                  <a:gd name="T60" fmla="*/ 113 w 303"/>
                  <a:gd name="T61" fmla="*/ 32 h 277"/>
                  <a:gd name="T62" fmla="*/ 100 w 303"/>
                  <a:gd name="T63" fmla="*/ 54 h 277"/>
                  <a:gd name="T64" fmla="*/ 99 w 303"/>
                  <a:gd name="T65" fmla="*/ 67 h 277"/>
                  <a:gd name="T66" fmla="*/ 87 w 303"/>
                  <a:gd name="T67" fmla="*/ 89 h 277"/>
                  <a:gd name="T68" fmla="*/ 72 w 303"/>
                  <a:gd name="T69" fmla="*/ 111 h 277"/>
                  <a:gd name="T70" fmla="*/ 89 w 303"/>
                  <a:gd name="T71" fmla="*/ 126 h 27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303"/>
                  <a:gd name="T109" fmla="*/ 0 h 277"/>
                  <a:gd name="T110" fmla="*/ 303 w 303"/>
                  <a:gd name="T111" fmla="*/ 277 h 277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303" h="277">
                    <a:moveTo>
                      <a:pt x="112" y="104"/>
                    </a:moveTo>
                    <a:lnTo>
                      <a:pt x="108" y="115"/>
                    </a:lnTo>
                    <a:lnTo>
                      <a:pt x="112" y="130"/>
                    </a:lnTo>
                    <a:lnTo>
                      <a:pt x="106" y="139"/>
                    </a:lnTo>
                    <a:lnTo>
                      <a:pt x="97" y="133"/>
                    </a:lnTo>
                    <a:lnTo>
                      <a:pt x="86" y="135"/>
                    </a:lnTo>
                    <a:lnTo>
                      <a:pt x="86" y="146"/>
                    </a:lnTo>
                    <a:lnTo>
                      <a:pt x="63" y="167"/>
                    </a:lnTo>
                    <a:lnTo>
                      <a:pt x="50" y="172"/>
                    </a:lnTo>
                    <a:lnTo>
                      <a:pt x="33" y="191"/>
                    </a:lnTo>
                    <a:lnTo>
                      <a:pt x="22" y="196"/>
                    </a:lnTo>
                    <a:lnTo>
                      <a:pt x="13" y="195"/>
                    </a:lnTo>
                    <a:lnTo>
                      <a:pt x="9" y="198"/>
                    </a:lnTo>
                    <a:lnTo>
                      <a:pt x="6" y="201"/>
                    </a:lnTo>
                    <a:lnTo>
                      <a:pt x="11" y="208"/>
                    </a:lnTo>
                    <a:lnTo>
                      <a:pt x="11" y="221"/>
                    </a:lnTo>
                    <a:lnTo>
                      <a:pt x="0" y="233"/>
                    </a:lnTo>
                    <a:lnTo>
                      <a:pt x="4" y="245"/>
                    </a:lnTo>
                    <a:lnTo>
                      <a:pt x="17" y="245"/>
                    </a:lnTo>
                    <a:lnTo>
                      <a:pt x="22" y="236"/>
                    </a:lnTo>
                    <a:lnTo>
                      <a:pt x="30" y="244"/>
                    </a:lnTo>
                    <a:lnTo>
                      <a:pt x="20" y="251"/>
                    </a:lnTo>
                    <a:lnTo>
                      <a:pt x="24" y="262"/>
                    </a:lnTo>
                    <a:lnTo>
                      <a:pt x="30" y="264"/>
                    </a:lnTo>
                    <a:lnTo>
                      <a:pt x="54" y="268"/>
                    </a:lnTo>
                    <a:lnTo>
                      <a:pt x="58" y="270"/>
                    </a:lnTo>
                    <a:lnTo>
                      <a:pt x="80" y="277"/>
                    </a:lnTo>
                    <a:lnTo>
                      <a:pt x="89" y="273"/>
                    </a:lnTo>
                    <a:lnTo>
                      <a:pt x="108" y="262"/>
                    </a:lnTo>
                    <a:lnTo>
                      <a:pt x="136" y="268"/>
                    </a:lnTo>
                    <a:lnTo>
                      <a:pt x="186" y="268"/>
                    </a:lnTo>
                    <a:lnTo>
                      <a:pt x="214" y="262"/>
                    </a:lnTo>
                    <a:lnTo>
                      <a:pt x="227" y="242"/>
                    </a:lnTo>
                    <a:lnTo>
                      <a:pt x="244" y="233"/>
                    </a:lnTo>
                    <a:lnTo>
                      <a:pt x="249" y="221"/>
                    </a:lnTo>
                    <a:lnTo>
                      <a:pt x="255" y="205"/>
                    </a:lnTo>
                    <a:lnTo>
                      <a:pt x="268" y="195"/>
                    </a:lnTo>
                    <a:lnTo>
                      <a:pt x="279" y="167"/>
                    </a:lnTo>
                    <a:lnTo>
                      <a:pt x="277" y="135"/>
                    </a:lnTo>
                    <a:lnTo>
                      <a:pt x="303" y="120"/>
                    </a:lnTo>
                    <a:lnTo>
                      <a:pt x="288" y="107"/>
                    </a:lnTo>
                    <a:lnTo>
                      <a:pt x="283" y="85"/>
                    </a:lnTo>
                    <a:lnTo>
                      <a:pt x="273" y="76"/>
                    </a:lnTo>
                    <a:lnTo>
                      <a:pt x="262" y="76"/>
                    </a:lnTo>
                    <a:lnTo>
                      <a:pt x="251" y="70"/>
                    </a:lnTo>
                    <a:lnTo>
                      <a:pt x="231" y="46"/>
                    </a:lnTo>
                    <a:lnTo>
                      <a:pt x="240" y="41"/>
                    </a:lnTo>
                    <a:lnTo>
                      <a:pt x="275" y="9"/>
                    </a:lnTo>
                    <a:lnTo>
                      <a:pt x="271" y="0"/>
                    </a:lnTo>
                    <a:lnTo>
                      <a:pt x="260" y="2"/>
                    </a:lnTo>
                    <a:lnTo>
                      <a:pt x="223" y="4"/>
                    </a:lnTo>
                    <a:lnTo>
                      <a:pt x="210" y="13"/>
                    </a:lnTo>
                    <a:lnTo>
                      <a:pt x="201" y="19"/>
                    </a:lnTo>
                    <a:lnTo>
                      <a:pt x="188" y="17"/>
                    </a:lnTo>
                    <a:lnTo>
                      <a:pt x="180" y="22"/>
                    </a:lnTo>
                    <a:lnTo>
                      <a:pt x="186" y="32"/>
                    </a:lnTo>
                    <a:lnTo>
                      <a:pt x="204" y="44"/>
                    </a:lnTo>
                    <a:lnTo>
                      <a:pt x="191" y="46"/>
                    </a:lnTo>
                    <a:lnTo>
                      <a:pt x="158" y="50"/>
                    </a:lnTo>
                    <a:lnTo>
                      <a:pt x="136" y="41"/>
                    </a:lnTo>
                    <a:lnTo>
                      <a:pt x="113" y="32"/>
                    </a:lnTo>
                    <a:lnTo>
                      <a:pt x="106" y="37"/>
                    </a:lnTo>
                    <a:lnTo>
                      <a:pt x="100" y="54"/>
                    </a:lnTo>
                    <a:lnTo>
                      <a:pt x="102" y="63"/>
                    </a:lnTo>
                    <a:lnTo>
                      <a:pt x="99" y="67"/>
                    </a:lnTo>
                    <a:lnTo>
                      <a:pt x="86" y="72"/>
                    </a:lnTo>
                    <a:lnTo>
                      <a:pt x="87" y="89"/>
                    </a:lnTo>
                    <a:lnTo>
                      <a:pt x="86" y="93"/>
                    </a:lnTo>
                    <a:lnTo>
                      <a:pt x="72" y="111"/>
                    </a:lnTo>
                    <a:lnTo>
                      <a:pt x="84" y="128"/>
                    </a:lnTo>
                    <a:lnTo>
                      <a:pt x="89" y="126"/>
                    </a:lnTo>
                    <a:lnTo>
                      <a:pt x="112" y="104"/>
                    </a:lnTo>
                    <a:close/>
                  </a:path>
                </a:pathLst>
              </a:custGeom>
              <a:solidFill>
                <a:srgbClr val="808080"/>
              </a:solidFill>
              <a:ln w="6350">
                <a:solidFill>
                  <a:srgbClr val="CCCC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eorgia" pitchFamily="18" charset="0"/>
                </a:endParaRPr>
              </a:p>
            </p:txBody>
          </p:sp>
          <p:grpSp>
            <p:nvGrpSpPr>
              <p:cNvPr id="195" name="Group 27"/>
              <p:cNvGrpSpPr>
                <a:grpSpLocks/>
              </p:cNvGrpSpPr>
              <p:nvPr/>
            </p:nvGrpSpPr>
            <p:grpSpPr bwMode="auto">
              <a:xfrm>
                <a:off x="2443" y="2105"/>
                <a:ext cx="274" cy="196"/>
                <a:chOff x="2003" y="1691"/>
                <a:chExt cx="344" cy="272"/>
              </a:xfrm>
            </p:grpSpPr>
            <p:sp>
              <p:nvSpPr>
                <p:cNvPr id="292" name="Freeform 28"/>
                <p:cNvSpPr>
                  <a:spLocks/>
                </p:cNvSpPr>
                <p:nvPr/>
              </p:nvSpPr>
              <p:spPr bwMode="auto">
                <a:xfrm>
                  <a:off x="2001" y="1746"/>
                  <a:ext cx="147" cy="179"/>
                </a:xfrm>
                <a:custGeom>
                  <a:avLst/>
                  <a:gdLst>
                    <a:gd name="T0" fmla="*/ 11 w 145"/>
                    <a:gd name="T1" fmla="*/ 153 h 179"/>
                    <a:gd name="T2" fmla="*/ 19 w 145"/>
                    <a:gd name="T3" fmla="*/ 166 h 179"/>
                    <a:gd name="T4" fmla="*/ 35 w 145"/>
                    <a:gd name="T5" fmla="*/ 166 h 179"/>
                    <a:gd name="T6" fmla="*/ 50 w 145"/>
                    <a:gd name="T7" fmla="*/ 170 h 179"/>
                    <a:gd name="T8" fmla="*/ 61 w 145"/>
                    <a:gd name="T9" fmla="*/ 179 h 179"/>
                    <a:gd name="T10" fmla="*/ 73 w 145"/>
                    <a:gd name="T11" fmla="*/ 179 h 179"/>
                    <a:gd name="T12" fmla="*/ 65 w 145"/>
                    <a:gd name="T13" fmla="*/ 168 h 179"/>
                    <a:gd name="T14" fmla="*/ 71 w 145"/>
                    <a:gd name="T15" fmla="*/ 153 h 179"/>
                    <a:gd name="T16" fmla="*/ 78 w 145"/>
                    <a:gd name="T17" fmla="*/ 136 h 179"/>
                    <a:gd name="T18" fmla="*/ 82 w 145"/>
                    <a:gd name="T19" fmla="*/ 117 h 179"/>
                    <a:gd name="T20" fmla="*/ 99 w 145"/>
                    <a:gd name="T21" fmla="*/ 106 h 179"/>
                    <a:gd name="T22" fmla="*/ 113 w 145"/>
                    <a:gd name="T23" fmla="*/ 98 h 179"/>
                    <a:gd name="T24" fmla="*/ 112 w 145"/>
                    <a:gd name="T25" fmla="*/ 87 h 179"/>
                    <a:gd name="T26" fmla="*/ 112 w 145"/>
                    <a:gd name="T27" fmla="*/ 69 h 179"/>
                    <a:gd name="T28" fmla="*/ 115 w 145"/>
                    <a:gd name="T29" fmla="*/ 61 h 179"/>
                    <a:gd name="T30" fmla="*/ 128 w 145"/>
                    <a:gd name="T31" fmla="*/ 59 h 179"/>
                    <a:gd name="T32" fmla="*/ 134 w 145"/>
                    <a:gd name="T33" fmla="*/ 63 h 179"/>
                    <a:gd name="T34" fmla="*/ 145 w 145"/>
                    <a:gd name="T35" fmla="*/ 50 h 179"/>
                    <a:gd name="T36" fmla="*/ 141 w 145"/>
                    <a:gd name="T37" fmla="*/ 39 h 179"/>
                    <a:gd name="T38" fmla="*/ 134 w 145"/>
                    <a:gd name="T39" fmla="*/ 37 h 179"/>
                    <a:gd name="T40" fmla="*/ 121 w 145"/>
                    <a:gd name="T41" fmla="*/ 37 h 179"/>
                    <a:gd name="T42" fmla="*/ 115 w 145"/>
                    <a:gd name="T43" fmla="*/ 37 h 179"/>
                    <a:gd name="T44" fmla="*/ 112 w 145"/>
                    <a:gd name="T45" fmla="*/ 20 h 179"/>
                    <a:gd name="T46" fmla="*/ 113 w 145"/>
                    <a:gd name="T47" fmla="*/ 4 h 179"/>
                    <a:gd name="T48" fmla="*/ 104 w 145"/>
                    <a:gd name="T49" fmla="*/ 0 h 179"/>
                    <a:gd name="T50" fmla="*/ 100 w 145"/>
                    <a:gd name="T51" fmla="*/ 6 h 179"/>
                    <a:gd name="T52" fmla="*/ 78 w 145"/>
                    <a:gd name="T53" fmla="*/ 2 h 179"/>
                    <a:gd name="T54" fmla="*/ 73 w 145"/>
                    <a:gd name="T55" fmla="*/ 7 h 179"/>
                    <a:gd name="T56" fmla="*/ 78 w 145"/>
                    <a:gd name="T57" fmla="*/ 22 h 179"/>
                    <a:gd name="T58" fmla="*/ 76 w 145"/>
                    <a:gd name="T59" fmla="*/ 37 h 179"/>
                    <a:gd name="T60" fmla="*/ 67 w 145"/>
                    <a:gd name="T61" fmla="*/ 26 h 179"/>
                    <a:gd name="T62" fmla="*/ 63 w 145"/>
                    <a:gd name="T63" fmla="*/ 17 h 179"/>
                    <a:gd name="T64" fmla="*/ 50 w 145"/>
                    <a:gd name="T65" fmla="*/ 19 h 179"/>
                    <a:gd name="T66" fmla="*/ 45 w 145"/>
                    <a:gd name="T67" fmla="*/ 28 h 179"/>
                    <a:gd name="T68" fmla="*/ 41 w 145"/>
                    <a:gd name="T69" fmla="*/ 32 h 179"/>
                    <a:gd name="T70" fmla="*/ 41 w 145"/>
                    <a:gd name="T71" fmla="*/ 45 h 179"/>
                    <a:gd name="T72" fmla="*/ 39 w 145"/>
                    <a:gd name="T73" fmla="*/ 43 h 179"/>
                    <a:gd name="T74" fmla="*/ 28 w 145"/>
                    <a:gd name="T75" fmla="*/ 26 h 179"/>
                    <a:gd name="T76" fmla="*/ 22 w 145"/>
                    <a:gd name="T77" fmla="*/ 20 h 179"/>
                    <a:gd name="T78" fmla="*/ 15 w 145"/>
                    <a:gd name="T79" fmla="*/ 24 h 179"/>
                    <a:gd name="T80" fmla="*/ 17 w 145"/>
                    <a:gd name="T81" fmla="*/ 33 h 179"/>
                    <a:gd name="T82" fmla="*/ 17 w 145"/>
                    <a:gd name="T83" fmla="*/ 39 h 179"/>
                    <a:gd name="T84" fmla="*/ 7 w 145"/>
                    <a:gd name="T85" fmla="*/ 43 h 179"/>
                    <a:gd name="T86" fmla="*/ 7 w 145"/>
                    <a:gd name="T87" fmla="*/ 56 h 179"/>
                    <a:gd name="T88" fmla="*/ 15 w 145"/>
                    <a:gd name="T89" fmla="*/ 69 h 179"/>
                    <a:gd name="T90" fmla="*/ 15 w 145"/>
                    <a:gd name="T91" fmla="*/ 78 h 179"/>
                    <a:gd name="T92" fmla="*/ 11 w 145"/>
                    <a:gd name="T93" fmla="*/ 87 h 179"/>
                    <a:gd name="T94" fmla="*/ 0 w 145"/>
                    <a:gd name="T95" fmla="*/ 96 h 179"/>
                    <a:gd name="T96" fmla="*/ 2 w 145"/>
                    <a:gd name="T97" fmla="*/ 106 h 179"/>
                    <a:gd name="T98" fmla="*/ 13 w 145"/>
                    <a:gd name="T99" fmla="*/ 115 h 179"/>
                    <a:gd name="T100" fmla="*/ 17 w 145"/>
                    <a:gd name="T101" fmla="*/ 124 h 179"/>
                    <a:gd name="T102" fmla="*/ 15 w 145"/>
                    <a:gd name="T103" fmla="*/ 142 h 179"/>
                    <a:gd name="T104" fmla="*/ 11 w 145"/>
                    <a:gd name="T105" fmla="*/ 153 h 179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45"/>
                    <a:gd name="T160" fmla="*/ 0 h 179"/>
                    <a:gd name="T161" fmla="*/ 145 w 145"/>
                    <a:gd name="T162" fmla="*/ 179 h 179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45" h="179">
                      <a:moveTo>
                        <a:pt x="11" y="153"/>
                      </a:moveTo>
                      <a:lnTo>
                        <a:pt x="19" y="166"/>
                      </a:lnTo>
                      <a:lnTo>
                        <a:pt x="35" y="166"/>
                      </a:lnTo>
                      <a:lnTo>
                        <a:pt x="50" y="170"/>
                      </a:lnTo>
                      <a:lnTo>
                        <a:pt x="61" y="179"/>
                      </a:lnTo>
                      <a:lnTo>
                        <a:pt x="73" y="179"/>
                      </a:lnTo>
                      <a:lnTo>
                        <a:pt x="65" y="168"/>
                      </a:lnTo>
                      <a:lnTo>
                        <a:pt x="71" y="153"/>
                      </a:lnTo>
                      <a:lnTo>
                        <a:pt x="78" y="136"/>
                      </a:lnTo>
                      <a:lnTo>
                        <a:pt x="82" y="117"/>
                      </a:lnTo>
                      <a:lnTo>
                        <a:pt x="99" y="106"/>
                      </a:lnTo>
                      <a:lnTo>
                        <a:pt x="113" y="98"/>
                      </a:lnTo>
                      <a:lnTo>
                        <a:pt x="112" y="87"/>
                      </a:lnTo>
                      <a:lnTo>
                        <a:pt x="112" y="69"/>
                      </a:lnTo>
                      <a:lnTo>
                        <a:pt x="115" y="61"/>
                      </a:lnTo>
                      <a:lnTo>
                        <a:pt x="128" y="59"/>
                      </a:lnTo>
                      <a:lnTo>
                        <a:pt x="134" y="63"/>
                      </a:lnTo>
                      <a:lnTo>
                        <a:pt x="145" y="50"/>
                      </a:lnTo>
                      <a:lnTo>
                        <a:pt x="141" y="39"/>
                      </a:lnTo>
                      <a:lnTo>
                        <a:pt x="134" y="37"/>
                      </a:lnTo>
                      <a:lnTo>
                        <a:pt x="121" y="37"/>
                      </a:lnTo>
                      <a:lnTo>
                        <a:pt x="115" y="37"/>
                      </a:lnTo>
                      <a:lnTo>
                        <a:pt x="112" y="20"/>
                      </a:lnTo>
                      <a:lnTo>
                        <a:pt x="113" y="4"/>
                      </a:lnTo>
                      <a:lnTo>
                        <a:pt x="104" y="0"/>
                      </a:lnTo>
                      <a:lnTo>
                        <a:pt x="100" y="6"/>
                      </a:lnTo>
                      <a:lnTo>
                        <a:pt x="78" y="2"/>
                      </a:lnTo>
                      <a:lnTo>
                        <a:pt x="73" y="7"/>
                      </a:lnTo>
                      <a:lnTo>
                        <a:pt x="78" y="22"/>
                      </a:lnTo>
                      <a:lnTo>
                        <a:pt x="76" y="37"/>
                      </a:lnTo>
                      <a:lnTo>
                        <a:pt x="67" y="26"/>
                      </a:lnTo>
                      <a:lnTo>
                        <a:pt x="63" y="17"/>
                      </a:lnTo>
                      <a:lnTo>
                        <a:pt x="50" y="19"/>
                      </a:lnTo>
                      <a:lnTo>
                        <a:pt x="45" y="28"/>
                      </a:lnTo>
                      <a:lnTo>
                        <a:pt x="41" y="32"/>
                      </a:lnTo>
                      <a:lnTo>
                        <a:pt x="41" y="45"/>
                      </a:lnTo>
                      <a:lnTo>
                        <a:pt x="39" y="43"/>
                      </a:lnTo>
                      <a:lnTo>
                        <a:pt x="28" y="26"/>
                      </a:lnTo>
                      <a:lnTo>
                        <a:pt x="22" y="20"/>
                      </a:lnTo>
                      <a:lnTo>
                        <a:pt x="15" y="24"/>
                      </a:lnTo>
                      <a:lnTo>
                        <a:pt x="17" y="33"/>
                      </a:lnTo>
                      <a:lnTo>
                        <a:pt x="17" y="39"/>
                      </a:lnTo>
                      <a:lnTo>
                        <a:pt x="7" y="43"/>
                      </a:lnTo>
                      <a:lnTo>
                        <a:pt x="7" y="56"/>
                      </a:lnTo>
                      <a:lnTo>
                        <a:pt x="15" y="69"/>
                      </a:lnTo>
                      <a:lnTo>
                        <a:pt x="15" y="78"/>
                      </a:lnTo>
                      <a:lnTo>
                        <a:pt x="11" y="87"/>
                      </a:lnTo>
                      <a:lnTo>
                        <a:pt x="0" y="96"/>
                      </a:lnTo>
                      <a:lnTo>
                        <a:pt x="2" y="106"/>
                      </a:lnTo>
                      <a:lnTo>
                        <a:pt x="13" y="115"/>
                      </a:lnTo>
                      <a:lnTo>
                        <a:pt x="17" y="124"/>
                      </a:lnTo>
                      <a:lnTo>
                        <a:pt x="15" y="142"/>
                      </a:lnTo>
                      <a:lnTo>
                        <a:pt x="11" y="153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6350">
                  <a:solidFill>
                    <a:srgbClr val="CCCCCC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Georgia" pitchFamily="18" charset="0"/>
                  </a:endParaRPr>
                </a:p>
              </p:txBody>
            </p:sp>
            <p:sp>
              <p:nvSpPr>
                <p:cNvPr id="293" name="Freeform 29"/>
                <p:cNvSpPr>
                  <a:spLocks/>
                </p:cNvSpPr>
                <p:nvPr/>
              </p:nvSpPr>
              <p:spPr bwMode="auto">
                <a:xfrm>
                  <a:off x="2031" y="1691"/>
                  <a:ext cx="109" cy="68"/>
                </a:xfrm>
                <a:custGeom>
                  <a:avLst/>
                  <a:gdLst>
                    <a:gd name="T0" fmla="*/ 0 w 109"/>
                    <a:gd name="T1" fmla="*/ 66 h 68"/>
                    <a:gd name="T2" fmla="*/ 9 w 109"/>
                    <a:gd name="T3" fmla="*/ 68 h 68"/>
                    <a:gd name="T4" fmla="*/ 20 w 109"/>
                    <a:gd name="T5" fmla="*/ 60 h 68"/>
                    <a:gd name="T6" fmla="*/ 31 w 109"/>
                    <a:gd name="T7" fmla="*/ 47 h 68"/>
                    <a:gd name="T8" fmla="*/ 61 w 109"/>
                    <a:gd name="T9" fmla="*/ 47 h 68"/>
                    <a:gd name="T10" fmla="*/ 87 w 109"/>
                    <a:gd name="T11" fmla="*/ 42 h 68"/>
                    <a:gd name="T12" fmla="*/ 102 w 109"/>
                    <a:gd name="T13" fmla="*/ 30 h 68"/>
                    <a:gd name="T14" fmla="*/ 107 w 109"/>
                    <a:gd name="T15" fmla="*/ 15 h 68"/>
                    <a:gd name="T16" fmla="*/ 109 w 109"/>
                    <a:gd name="T17" fmla="*/ 0 h 68"/>
                    <a:gd name="T18" fmla="*/ 89 w 109"/>
                    <a:gd name="T19" fmla="*/ 9 h 68"/>
                    <a:gd name="T20" fmla="*/ 52 w 109"/>
                    <a:gd name="T21" fmla="*/ 26 h 68"/>
                    <a:gd name="T22" fmla="*/ 42 w 109"/>
                    <a:gd name="T23" fmla="*/ 28 h 68"/>
                    <a:gd name="T24" fmla="*/ 31 w 109"/>
                    <a:gd name="T25" fmla="*/ 36 h 68"/>
                    <a:gd name="T26" fmla="*/ 9 w 109"/>
                    <a:gd name="T27" fmla="*/ 40 h 68"/>
                    <a:gd name="T28" fmla="*/ 0 w 109"/>
                    <a:gd name="T29" fmla="*/ 45 h 68"/>
                    <a:gd name="T30" fmla="*/ 0 w 109"/>
                    <a:gd name="T31" fmla="*/ 66 h 68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09"/>
                    <a:gd name="T49" fmla="*/ 0 h 68"/>
                    <a:gd name="T50" fmla="*/ 109 w 109"/>
                    <a:gd name="T51" fmla="*/ 68 h 68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09" h="68">
                      <a:moveTo>
                        <a:pt x="0" y="66"/>
                      </a:moveTo>
                      <a:lnTo>
                        <a:pt x="9" y="68"/>
                      </a:lnTo>
                      <a:lnTo>
                        <a:pt x="20" y="60"/>
                      </a:lnTo>
                      <a:lnTo>
                        <a:pt x="31" y="47"/>
                      </a:lnTo>
                      <a:lnTo>
                        <a:pt x="61" y="47"/>
                      </a:lnTo>
                      <a:lnTo>
                        <a:pt x="87" y="42"/>
                      </a:lnTo>
                      <a:lnTo>
                        <a:pt x="102" y="30"/>
                      </a:lnTo>
                      <a:lnTo>
                        <a:pt x="107" y="15"/>
                      </a:lnTo>
                      <a:lnTo>
                        <a:pt x="109" y="0"/>
                      </a:lnTo>
                      <a:lnTo>
                        <a:pt x="89" y="9"/>
                      </a:lnTo>
                      <a:lnTo>
                        <a:pt x="52" y="26"/>
                      </a:lnTo>
                      <a:lnTo>
                        <a:pt x="42" y="28"/>
                      </a:lnTo>
                      <a:lnTo>
                        <a:pt x="31" y="36"/>
                      </a:lnTo>
                      <a:lnTo>
                        <a:pt x="9" y="40"/>
                      </a:lnTo>
                      <a:lnTo>
                        <a:pt x="0" y="45"/>
                      </a:lnTo>
                      <a:lnTo>
                        <a:pt x="0" y="66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6350">
                  <a:solidFill>
                    <a:srgbClr val="CCCCCC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Georgia" pitchFamily="18" charset="0"/>
                  </a:endParaRPr>
                </a:p>
              </p:txBody>
            </p:sp>
            <p:sp>
              <p:nvSpPr>
                <p:cNvPr id="294" name="Freeform 30"/>
                <p:cNvSpPr>
                  <a:spLocks/>
                </p:cNvSpPr>
                <p:nvPr/>
              </p:nvSpPr>
              <p:spPr bwMode="auto">
                <a:xfrm>
                  <a:off x="2088" y="1857"/>
                  <a:ext cx="48" cy="57"/>
                </a:xfrm>
                <a:custGeom>
                  <a:avLst/>
                  <a:gdLst>
                    <a:gd name="T0" fmla="*/ 15 w 47"/>
                    <a:gd name="T1" fmla="*/ 0 h 57"/>
                    <a:gd name="T2" fmla="*/ 45 w 47"/>
                    <a:gd name="T3" fmla="*/ 20 h 57"/>
                    <a:gd name="T4" fmla="*/ 47 w 47"/>
                    <a:gd name="T5" fmla="*/ 29 h 57"/>
                    <a:gd name="T6" fmla="*/ 36 w 47"/>
                    <a:gd name="T7" fmla="*/ 40 h 57"/>
                    <a:gd name="T8" fmla="*/ 26 w 47"/>
                    <a:gd name="T9" fmla="*/ 48 h 57"/>
                    <a:gd name="T10" fmla="*/ 28 w 47"/>
                    <a:gd name="T11" fmla="*/ 57 h 57"/>
                    <a:gd name="T12" fmla="*/ 15 w 47"/>
                    <a:gd name="T13" fmla="*/ 55 h 57"/>
                    <a:gd name="T14" fmla="*/ 2 w 47"/>
                    <a:gd name="T15" fmla="*/ 40 h 57"/>
                    <a:gd name="T16" fmla="*/ 0 w 47"/>
                    <a:gd name="T17" fmla="*/ 29 h 57"/>
                    <a:gd name="T18" fmla="*/ 6 w 47"/>
                    <a:gd name="T19" fmla="*/ 17 h 57"/>
                    <a:gd name="T20" fmla="*/ 15 w 47"/>
                    <a:gd name="T21" fmla="*/ 0 h 5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47"/>
                    <a:gd name="T34" fmla="*/ 0 h 57"/>
                    <a:gd name="T35" fmla="*/ 47 w 47"/>
                    <a:gd name="T36" fmla="*/ 57 h 5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47" h="57">
                      <a:moveTo>
                        <a:pt x="15" y="0"/>
                      </a:moveTo>
                      <a:lnTo>
                        <a:pt x="45" y="20"/>
                      </a:lnTo>
                      <a:lnTo>
                        <a:pt x="47" y="29"/>
                      </a:lnTo>
                      <a:lnTo>
                        <a:pt x="36" y="40"/>
                      </a:lnTo>
                      <a:lnTo>
                        <a:pt x="26" y="48"/>
                      </a:lnTo>
                      <a:lnTo>
                        <a:pt x="28" y="57"/>
                      </a:lnTo>
                      <a:lnTo>
                        <a:pt x="15" y="55"/>
                      </a:lnTo>
                      <a:lnTo>
                        <a:pt x="2" y="40"/>
                      </a:lnTo>
                      <a:lnTo>
                        <a:pt x="0" y="29"/>
                      </a:lnTo>
                      <a:lnTo>
                        <a:pt x="6" y="17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6350">
                  <a:solidFill>
                    <a:srgbClr val="CCCCCC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Georgia" pitchFamily="18" charset="0"/>
                  </a:endParaRPr>
                </a:p>
              </p:txBody>
            </p:sp>
            <p:sp>
              <p:nvSpPr>
                <p:cNvPr id="295" name="Freeform 31"/>
                <p:cNvSpPr>
                  <a:spLocks/>
                </p:cNvSpPr>
                <p:nvPr/>
              </p:nvSpPr>
              <p:spPr bwMode="auto">
                <a:xfrm>
                  <a:off x="2148" y="1842"/>
                  <a:ext cx="68" cy="83"/>
                </a:xfrm>
                <a:custGeom>
                  <a:avLst/>
                  <a:gdLst>
                    <a:gd name="T0" fmla="*/ 65 w 69"/>
                    <a:gd name="T1" fmla="*/ 0 h 83"/>
                    <a:gd name="T2" fmla="*/ 69 w 69"/>
                    <a:gd name="T3" fmla="*/ 4 h 83"/>
                    <a:gd name="T4" fmla="*/ 65 w 69"/>
                    <a:gd name="T5" fmla="*/ 9 h 83"/>
                    <a:gd name="T6" fmla="*/ 69 w 69"/>
                    <a:gd name="T7" fmla="*/ 18 h 83"/>
                    <a:gd name="T8" fmla="*/ 64 w 69"/>
                    <a:gd name="T9" fmla="*/ 29 h 83"/>
                    <a:gd name="T10" fmla="*/ 54 w 69"/>
                    <a:gd name="T11" fmla="*/ 37 h 83"/>
                    <a:gd name="T12" fmla="*/ 58 w 69"/>
                    <a:gd name="T13" fmla="*/ 46 h 83"/>
                    <a:gd name="T14" fmla="*/ 54 w 69"/>
                    <a:gd name="T15" fmla="*/ 54 h 83"/>
                    <a:gd name="T16" fmla="*/ 58 w 69"/>
                    <a:gd name="T17" fmla="*/ 63 h 83"/>
                    <a:gd name="T18" fmla="*/ 45 w 69"/>
                    <a:gd name="T19" fmla="*/ 83 h 83"/>
                    <a:gd name="T20" fmla="*/ 16 w 69"/>
                    <a:gd name="T21" fmla="*/ 63 h 83"/>
                    <a:gd name="T22" fmla="*/ 0 w 69"/>
                    <a:gd name="T23" fmla="*/ 52 h 83"/>
                    <a:gd name="T24" fmla="*/ 9 w 69"/>
                    <a:gd name="T25" fmla="*/ 46 h 83"/>
                    <a:gd name="T26" fmla="*/ 9 w 69"/>
                    <a:gd name="T27" fmla="*/ 33 h 83"/>
                    <a:gd name="T28" fmla="*/ 27 w 69"/>
                    <a:gd name="T29" fmla="*/ 22 h 83"/>
                    <a:gd name="T30" fmla="*/ 36 w 69"/>
                    <a:gd name="T31" fmla="*/ 26 h 83"/>
                    <a:gd name="T32" fmla="*/ 45 w 69"/>
                    <a:gd name="T33" fmla="*/ 22 h 83"/>
                    <a:gd name="T34" fmla="*/ 60 w 69"/>
                    <a:gd name="T35" fmla="*/ 11 h 83"/>
                    <a:gd name="T36" fmla="*/ 65 w 69"/>
                    <a:gd name="T37" fmla="*/ 0 h 8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69"/>
                    <a:gd name="T58" fmla="*/ 0 h 83"/>
                    <a:gd name="T59" fmla="*/ 69 w 69"/>
                    <a:gd name="T60" fmla="*/ 83 h 83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69" h="83">
                      <a:moveTo>
                        <a:pt x="65" y="0"/>
                      </a:moveTo>
                      <a:lnTo>
                        <a:pt x="69" y="4"/>
                      </a:lnTo>
                      <a:lnTo>
                        <a:pt x="65" y="9"/>
                      </a:lnTo>
                      <a:lnTo>
                        <a:pt x="69" y="18"/>
                      </a:lnTo>
                      <a:lnTo>
                        <a:pt x="64" y="29"/>
                      </a:lnTo>
                      <a:lnTo>
                        <a:pt x="54" y="37"/>
                      </a:lnTo>
                      <a:lnTo>
                        <a:pt x="58" y="46"/>
                      </a:lnTo>
                      <a:lnTo>
                        <a:pt x="54" y="54"/>
                      </a:lnTo>
                      <a:lnTo>
                        <a:pt x="58" y="63"/>
                      </a:lnTo>
                      <a:lnTo>
                        <a:pt x="45" y="83"/>
                      </a:lnTo>
                      <a:lnTo>
                        <a:pt x="16" y="63"/>
                      </a:lnTo>
                      <a:lnTo>
                        <a:pt x="0" y="52"/>
                      </a:lnTo>
                      <a:lnTo>
                        <a:pt x="9" y="46"/>
                      </a:lnTo>
                      <a:lnTo>
                        <a:pt x="9" y="33"/>
                      </a:lnTo>
                      <a:lnTo>
                        <a:pt x="27" y="22"/>
                      </a:lnTo>
                      <a:lnTo>
                        <a:pt x="36" y="26"/>
                      </a:lnTo>
                      <a:lnTo>
                        <a:pt x="45" y="22"/>
                      </a:lnTo>
                      <a:lnTo>
                        <a:pt x="60" y="11"/>
                      </a:lnTo>
                      <a:lnTo>
                        <a:pt x="65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6350">
                  <a:solidFill>
                    <a:srgbClr val="CCCCCC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Georgia" pitchFamily="18" charset="0"/>
                  </a:endParaRPr>
                </a:p>
              </p:txBody>
            </p:sp>
            <p:sp>
              <p:nvSpPr>
                <p:cNvPr id="296" name="Freeform 32"/>
                <p:cNvSpPr>
                  <a:spLocks/>
                </p:cNvSpPr>
                <p:nvPr/>
              </p:nvSpPr>
              <p:spPr bwMode="auto">
                <a:xfrm>
                  <a:off x="2139" y="1928"/>
                  <a:ext cx="29" cy="35"/>
                </a:xfrm>
                <a:custGeom>
                  <a:avLst/>
                  <a:gdLst>
                    <a:gd name="T0" fmla="*/ 0 w 28"/>
                    <a:gd name="T1" fmla="*/ 0 h 35"/>
                    <a:gd name="T2" fmla="*/ 19 w 28"/>
                    <a:gd name="T3" fmla="*/ 6 h 35"/>
                    <a:gd name="T4" fmla="*/ 26 w 28"/>
                    <a:gd name="T5" fmla="*/ 15 h 35"/>
                    <a:gd name="T6" fmla="*/ 28 w 28"/>
                    <a:gd name="T7" fmla="*/ 28 h 35"/>
                    <a:gd name="T8" fmla="*/ 19 w 28"/>
                    <a:gd name="T9" fmla="*/ 35 h 35"/>
                    <a:gd name="T10" fmla="*/ 5 w 28"/>
                    <a:gd name="T11" fmla="*/ 29 h 35"/>
                    <a:gd name="T12" fmla="*/ 2 w 28"/>
                    <a:gd name="T13" fmla="*/ 20 h 35"/>
                    <a:gd name="T14" fmla="*/ 0 w 28"/>
                    <a:gd name="T15" fmla="*/ 0 h 3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"/>
                    <a:gd name="T25" fmla="*/ 0 h 35"/>
                    <a:gd name="T26" fmla="*/ 28 w 28"/>
                    <a:gd name="T27" fmla="*/ 35 h 3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" h="35">
                      <a:moveTo>
                        <a:pt x="0" y="0"/>
                      </a:moveTo>
                      <a:lnTo>
                        <a:pt x="19" y="6"/>
                      </a:lnTo>
                      <a:lnTo>
                        <a:pt x="26" y="15"/>
                      </a:lnTo>
                      <a:lnTo>
                        <a:pt x="28" y="28"/>
                      </a:lnTo>
                      <a:lnTo>
                        <a:pt x="19" y="35"/>
                      </a:lnTo>
                      <a:lnTo>
                        <a:pt x="5" y="29"/>
                      </a:lnTo>
                      <a:lnTo>
                        <a:pt x="2" y="2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6350">
                  <a:solidFill>
                    <a:srgbClr val="CCCCCC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Georgia" pitchFamily="18" charset="0"/>
                  </a:endParaRPr>
                </a:p>
              </p:txBody>
            </p:sp>
            <p:sp>
              <p:nvSpPr>
                <p:cNvPr id="297" name="Freeform 33"/>
                <p:cNvSpPr>
                  <a:spLocks/>
                </p:cNvSpPr>
                <p:nvPr/>
              </p:nvSpPr>
              <p:spPr bwMode="auto">
                <a:xfrm>
                  <a:off x="2329" y="1919"/>
                  <a:ext cx="16" cy="29"/>
                </a:xfrm>
                <a:custGeom>
                  <a:avLst/>
                  <a:gdLst>
                    <a:gd name="T0" fmla="*/ 5 w 16"/>
                    <a:gd name="T1" fmla="*/ 0 h 29"/>
                    <a:gd name="T2" fmla="*/ 0 w 16"/>
                    <a:gd name="T3" fmla="*/ 5 h 29"/>
                    <a:gd name="T4" fmla="*/ 0 w 16"/>
                    <a:gd name="T5" fmla="*/ 20 h 29"/>
                    <a:gd name="T6" fmla="*/ 11 w 16"/>
                    <a:gd name="T7" fmla="*/ 29 h 29"/>
                    <a:gd name="T8" fmla="*/ 16 w 16"/>
                    <a:gd name="T9" fmla="*/ 16 h 29"/>
                    <a:gd name="T10" fmla="*/ 5 w 16"/>
                    <a:gd name="T11" fmla="*/ 0 h 2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6"/>
                    <a:gd name="T19" fmla="*/ 0 h 29"/>
                    <a:gd name="T20" fmla="*/ 16 w 16"/>
                    <a:gd name="T21" fmla="*/ 29 h 2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6" h="29">
                      <a:moveTo>
                        <a:pt x="5" y="0"/>
                      </a:moveTo>
                      <a:lnTo>
                        <a:pt x="0" y="5"/>
                      </a:lnTo>
                      <a:lnTo>
                        <a:pt x="0" y="20"/>
                      </a:lnTo>
                      <a:lnTo>
                        <a:pt x="11" y="29"/>
                      </a:lnTo>
                      <a:lnTo>
                        <a:pt x="16" y="16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6350">
                  <a:solidFill>
                    <a:srgbClr val="CCCCCC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Georgia" pitchFamily="18" charset="0"/>
                  </a:endParaRPr>
                </a:p>
              </p:txBody>
            </p:sp>
          </p:grpSp>
          <p:grpSp>
            <p:nvGrpSpPr>
              <p:cNvPr id="196" name="Group 34"/>
              <p:cNvGrpSpPr>
                <a:grpSpLocks/>
              </p:cNvGrpSpPr>
              <p:nvPr/>
            </p:nvGrpSpPr>
            <p:grpSpPr bwMode="auto">
              <a:xfrm>
                <a:off x="2290" y="2264"/>
                <a:ext cx="408" cy="493"/>
                <a:chOff x="1811" y="1911"/>
                <a:chExt cx="512" cy="684"/>
              </a:xfrm>
            </p:grpSpPr>
            <p:sp>
              <p:nvSpPr>
                <p:cNvPr id="290" name="Freeform 35"/>
                <p:cNvSpPr>
                  <a:spLocks/>
                </p:cNvSpPr>
                <p:nvPr/>
              </p:nvSpPr>
              <p:spPr bwMode="auto">
                <a:xfrm>
                  <a:off x="2246" y="1976"/>
                  <a:ext cx="23" cy="22"/>
                </a:xfrm>
                <a:custGeom>
                  <a:avLst/>
                  <a:gdLst>
                    <a:gd name="T0" fmla="*/ 2 w 24"/>
                    <a:gd name="T1" fmla="*/ 0 h 22"/>
                    <a:gd name="T2" fmla="*/ 0 w 24"/>
                    <a:gd name="T3" fmla="*/ 4 h 22"/>
                    <a:gd name="T4" fmla="*/ 2 w 24"/>
                    <a:gd name="T5" fmla="*/ 15 h 22"/>
                    <a:gd name="T6" fmla="*/ 15 w 24"/>
                    <a:gd name="T7" fmla="*/ 22 h 22"/>
                    <a:gd name="T8" fmla="*/ 24 w 24"/>
                    <a:gd name="T9" fmla="*/ 13 h 22"/>
                    <a:gd name="T10" fmla="*/ 2 w 24"/>
                    <a:gd name="T11" fmla="*/ 0 h 2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4"/>
                    <a:gd name="T19" fmla="*/ 0 h 22"/>
                    <a:gd name="T20" fmla="*/ 24 w 24"/>
                    <a:gd name="T21" fmla="*/ 22 h 2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4" h="22">
                      <a:moveTo>
                        <a:pt x="2" y="0"/>
                      </a:moveTo>
                      <a:lnTo>
                        <a:pt x="0" y="4"/>
                      </a:lnTo>
                      <a:lnTo>
                        <a:pt x="2" y="15"/>
                      </a:lnTo>
                      <a:lnTo>
                        <a:pt x="15" y="22"/>
                      </a:lnTo>
                      <a:lnTo>
                        <a:pt x="24" y="13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6350">
                  <a:solidFill>
                    <a:srgbClr val="CCCCCC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Georgia" pitchFamily="18" charset="0"/>
                  </a:endParaRPr>
                </a:p>
              </p:txBody>
            </p:sp>
            <p:sp>
              <p:nvSpPr>
                <p:cNvPr id="291" name="Freeform 36"/>
                <p:cNvSpPr>
                  <a:spLocks/>
                </p:cNvSpPr>
                <p:nvPr/>
              </p:nvSpPr>
              <p:spPr bwMode="auto">
                <a:xfrm>
                  <a:off x="1811" y="1911"/>
                  <a:ext cx="514" cy="684"/>
                </a:xfrm>
                <a:custGeom>
                  <a:avLst/>
                  <a:gdLst>
                    <a:gd name="T0" fmla="*/ 201 w 512"/>
                    <a:gd name="T1" fmla="*/ 15 h 684"/>
                    <a:gd name="T2" fmla="*/ 207 w 512"/>
                    <a:gd name="T3" fmla="*/ 48 h 684"/>
                    <a:gd name="T4" fmla="*/ 203 w 512"/>
                    <a:gd name="T5" fmla="*/ 72 h 684"/>
                    <a:gd name="T6" fmla="*/ 231 w 512"/>
                    <a:gd name="T7" fmla="*/ 107 h 684"/>
                    <a:gd name="T8" fmla="*/ 190 w 512"/>
                    <a:gd name="T9" fmla="*/ 96 h 684"/>
                    <a:gd name="T10" fmla="*/ 158 w 512"/>
                    <a:gd name="T11" fmla="*/ 122 h 684"/>
                    <a:gd name="T12" fmla="*/ 136 w 512"/>
                    <a:gd name="T13" fmla="*/ 100 h 684"/>
                    <a:gd name="T14" fmla="*/ 95 w 512"/>
                    <a:gd name="T15" fmla="*/ 122 h 684"/>
                    <a:gd name="T16" fmla="*/ 103 w 512"/>
                    <a:gd name="T17" fmla="*/ 157 h 684"/>
                    <a:gd name="T18" fmla="*/ 82 w 512"/>
                    <a:gd name="T19" fmla="*/ 176 h 684"/>
                    <a:gd name="T20" fmla="*/ 86 w 512"/>
                    <a:gd name="T21" fmla="*/ 209 h 684"/>
                    <a:gd name="T22" fmla="*/ 58 w 512"/>
                    <a:gd name="T23" fmla="*/ 244 h 684"/>
                    <a:gd name="T24" fmla="*/ 28 w 512"/>
                    <a:gd name="T25" fmla="*/ 272 h 684"/>
                    <a:gd name="T26" fmla="*/ 19 w 512"/>
                    <a:gd name="T27" fmla="*/ 326 h 684"/>
                    <a:gd name="T28" fmla="*/ 15 w 512"/>
                    <a:gd name="T29" fmla="*/ 350 h 684"/>
                    <a:gd name="T30" fmla="*/ 2 w 512"/>
                    <a:gd name="T31" fmla="*/ 400 h 684"/>
                    <a:gd name="T32" fmla="*/ 19 w 512"/>
                    <a:gd name="T33" fmla="*/ 424 h 684"/>
                    <a:gd name="T34" fmla="*/ 0 w 512"/>
                    <a:gd name="T35" fmla="*/ 455 h 684"/>
                    <a:gd name="T36" fmla="*/ 28 w 512"/>
                    <a:gd name="T37" fmla="*/ 489 h 684"/>
                    <a:gd name="T38" fmla="*/ 81 w 512"/>
                    <a:gd name="T39" fmla="*/ 496 h 684"/>
                    <a:gd name="T40" fmla="*/ 90 w 512"/>
                    <a:gd name="T41" fmla="*/ 520 h 684"/>
                    <a:gd name="T42" fmla="*/ 66 w 512"/>
                    <a:gd name="T43" fmla="*/ 553 h 684"/>
                    <a:gd name="T44" fmla="*/ 45 w 512"/>
                    <a:gd name="T45" fmla="*/ 608 h 684"/>
                    <a:gd name="T46" fmla="*/ 73 w 512"/>
                    <a:gd name="T47" fmla="*/ 641 h 684"/>
                    <a:gd name="T48" fmla="*/ 99 w 512"/>
                    <a:gd name="T49" fmla="*/ 628 h 684"/>
                    <a:gd name="T50" fmla="*/ 125 w 512"/>
                    <a:gd name="T51" fmla="*/ 638 h 684"/>
                    <a:gd name="T52" fmla="*/ 149 w 512"/>
                    <a:gd name="T53" fmla="*/ 660 h 684"/>
                    <a:gd name="T54" fmla="*/ 197 w 512"/>
                    <a:gd name="T55" fmla="*/ 667 h 684"/>
                    <a:gd name="T56" fmla="*/ 229 w 512"/>
                    <a:gd name="T57" fmla="*/ 673 h 684"/>
                    <a:gd name="T58" fmla="*/ 277 w 512"/>
                    <a:gd name="T59" fmla="*/ 673 h 684"/>
                    <a:gd name="T60" fmla="*/ 308 w 512"/>
                    <a:gd name="T61" fmla="*/ 669 h 684"/>
                    <a:gd name="T62" fmla="*/ 342 w 512"/>
                    <a:gd name="T63" fmla="*/ 669 h 684"/>
                    <a:gd name="T64" fmla="*/ 382 w 512"/>
                    <a:gd name="T65" fmla="*/ 678 h 684"/>
                    <a:gd name="T66" fmla="*/ 373 w 512"/>
                    <a:gd name="T67" fmla="*/ 649 h 684"/>
                    <a:gd name="T68" fmla="*/ 432 w 512"/>
                    <a:gd name="T69" fmla="*/ 593 h 684"/>
                    <a:gd name="T70" fmla="*/ 403 w 512"/>
                    <a:gd name="T71" fmla="*/ 567 h 684"/>
                    <a:gd name="T72" fmla="*/ 347 w 512"/>
                    <a:gd name="T73" fmla="*/ 511 h 684"/>
                    <a:gd name="T74" fmla="*/ 333 w 512"/>
                    <a:gd name="T75" fmla="*/ 461 h 684"/>
                    <a:gd name="T76" fmla="*/ 352 w 512"/>
                    <a:gd name="T77" fmla="*/ 449 h 684"/>
                    <a:gd name="T78" fmla="*/ 463 w 512"/>
                    <a:gd name="T79" fmla="*/ 400 h 684"/>
                    <a:gd name="T80" fmla="*/ 503 w 512"/>
                    <a:gd name="T81" fmla="*/ 397 h 684"/>
                    <a:gd name="T82" fmla="*/ 512 w 512"/>
                    <a:gd name="T83" fmla="*/ 363 h 684"/>
                    <a:gd name="T84" fmla="*/ 501 w 512"/>
                    <a:gd name="T85" fmla="*/ 300 h 684"/>
                    <a:gd name="T86" fmla="*/ 492 w 512"/>
                    <a:gd name="T87" fmla="*/ 256 h 684"/>
                    <a:gd name="T88" fmla="*/ 479 w 512"/>
                    <a:gd name="T89" fmla="*/ 207 h 684"/>
                    <a:gd name="T90" fmla="*/ 458 w 512"/>
                    <a:gd name="T91" fmla="*/ 130 h 684"/>
                    <a:gd name="T92" fmla="*/ 414 w 512"/>
                    <a:gd name="T93" fmla="*/ 85 h 684"/>
                    <a:gd name="T94" fmla="*/ 379 w 512"/>
                    <a:gd name="T95" fmla="*/ 83 h 684"/>
                    <a:gd name="T96" fmla="*/ 319 w 512"/>
                    <a:gd name="T97" fmla="*/ 106 h 684"/>
                    <a:gd name="T98" fmla="*/ 314 w 512"/>
                    <a:gd name="T99" fmla="*/ 87 h 684"/>
                    <a:gd name="T100" fmla="*/ 284 w 512"/>
                    <a:gd name="T101" fmla="*/ 59 h 684"/>
                    <a:gd name="T102" fmla="*/ 260 w 512"/>
                    <a:gd name="T103" fmla="*/ 15 h 684"/>
                    <a:gd name="T104" fmla="*/ 225 w 512"/>
                    <a:gd name="T105" fmla="*/ 2 h 684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512"/>
                    <a:gd name="T160" fmla="*/ 0 h 684"/>
                    <a:gd name="T161" fmla="*/ 512 w 512"/>
                    <a:gd name="T162" fmla="*/ 684 h 684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512" h="684">
                      <a:moveTo>
                        <a:pt x="212" y="0"/>
                      </a:moveTo>
                      <a:lnTo>
                        <a:pt x="201" y="7"/>
                      </a:lnTo>
                      <a:lnTo>
                        <a:pt x="201" y="15"/>
                      </a:lnTo>
                      <a:lnTo>
                        <a:pt x="203" y="22"/>
                      </a:lnTo>
                      <a:lnTo>
                        <a:pt x="205" y="33"/>
                      </a:lnTo>
                      <a:lnTo>
                        <a:pt x="207" y="48"/>
                      </a:lnTo>
                      <a:lnTo>
                        <a:pt x="201" y="54"/>
                      </a:lnTo>
                      <a:lnTo>
                        <a:pt x="201" y="63"/>
                      </a:lnTo>
                      <a:lnTo>
                        <a:pt x="203" y="72"/>
                      </a:lnTo>
                      <a:lnTo>
                        <a:pt x="218" y="85"/>
                      </a:lnTo>
                      <a:lnTo>
                        <a:pt x="227" y="87"/>
                      </a:lnTo>
                      <a:lnTo>
                        <a:pt x="231" y="107"/>
                      </a:lnTo>
                      <a:lnTo>
                        <a:pt x="210" y="102"/>
                      </a:lnTo>
                      <a:lnTo>
                        <a:pt x="199" y="91"/>
                      </a:lnTo>
                      <a:lnTo>
                        <a:pt x="190" y="96"/>
                      </a:lnTo>
                      <a:lnTo>
                        <a:pt x="173" y="117"/>
                      </a:lnTo>
                      <a:lnTo>
                        <a:pt x="166" y="124"/>
                      </a:lnTo>
                      <a:lnTo>
                        <a:pt x="158" y="122"/>
                      </a:lnTo>
                      <a:lnTo>
                        <a:pt x="157" y="113"/>
                      </a:lnTo>
                      <a:lnTo>
                        <a:pt x="151" y="106"/>
                      </a:lnTo>
                      <a:lnTo>
                        <a:pt x="136" y="100"/>
                      </a:lnTo>
                      <a:lnTo>
                        <a:pt x="114" y="100"/>
                      </a:lnTo>
                      <a:lnTo>
                        <a:pt x="107" y="109"/>
                      </a:lnTo>
                      <a:lnTo>
                        <a:pt x="95" y="122"/>
                      </a:lnTo>
                      <a:lnTo>
                        <a:pt x="105" y="131"/>
                      </a:lnTo>
                      <a:lnTo>
                        <a:pt x="105" y="148"/>
                      </a:lnTo>
                      <a:lnTo>
                        <a:pt x="103" y="157"/>
                      </a:lnTo>
                      <a:lnTo>
                        <a:pt x="99" y="165"/>
                      </a:lnTo>
                      <a:lnTo>
                        <a:pt x="86" y="174"/>
                      </a:lnTo>
                      <a:lnTo>
                        <a:pt x="82" y="176"/>
                      </a:lnTo>
                      <a:lnTo>
                        <a:pt x="84" y="189"/>
                      </a:lnTo>
                      <a:lnTo>
                        <a:pt x="90" y="198"/>
                      </a:lnTo>
                      <a:lnTo>
                        <a:pt x="86" y="209"/>
                      </a:lnTo>
                      <a:lnTo>
                        <a:pt x="77" y="222"/>
                      </a:lnTo>
                      <a:lnTo>
                        <a:pt x="66" y="235"/>
                      </a:lnTo>
                      <a:lnTo>
                        <a:pt x="58" y="244"/>
                      </a:lnTo>
                      <a:lnTo>
                        <a:pt x="45" y="254"/>
                      </a:lnTo>
                      <a:lnTo>
                        <a:pt x="35" y="257"/>
                      </a:lnTo>
                      <a:lnTo>
                        <a:pt x="28" y="272"/>
                      </a:lnTo>
                      <a:lnTo>
                        <a:pt x="26" y="294"/>
                      </a:lnTo>
                      <a:lnTo>
                        <a:pt x="19" y="307"/>
                      </a:lnTo>
                      <a:lnTo>
                        <a:pt x="19" y="326"/>
                      </a:lnTo>
                      <a:lnTo>
                        <a:pt x="11" y="335"/>
                      </a:lnTo>
                      <a:lnTo>
                        <a:pt x="9" y="341"/>
                      </a:lnTo>
                      <a:lnTo>
                        <a:pt x="15" y="350"/>
                      </a:lnTo>
                      <a:lnTo>
                        <a:pt x="19" y="365"/>
                      </a:lnTo>
                      <a:lnTo>
                        <a:pt x="28" y="378"/>
                      </a:lnTo>
                      <a:lnTo>
                        <a:pt x="2" y="400"/>
                      </a:lnTo>
                      <a:lnTo>
                        <a:pt x="7" y="413"/>
                      </a:lnTo>
                      <a:lnTo>
                        <a:pt x="17" y="422"/>
                      </a:lnTo>
                      <a:lnTo>
                        <a:pt x="19" y="424"/>
                      </a:lnTo>
                      <a:lnTo>
                        <a:pt x="19" y="433"/>
                      </a:lnTo>
                      <a:lnTo>
                        <a:pt x="6" y="442"/>
                      </a:lnTo>
                      <a:lnTo>
                        <a:pt x="0" y="455"/>
                      </a:lnTo>
                      <a:lnTo>
                        <a:pt x="6" y="472"/>
                      </a:lnTo>
                      <a:lnTo>
                        <a:pt x="13" y="483"/>
                      </a:lnTo>
                      <a:lnTo>
                        <a:pt x="28" y="489"/>
                      </a:lnTo>
                      <a:lnTo>
                        <a:pt x="47" y="492"/>
                      </a:lnTo>
                      <a:lnTo>
                        <a:pt x="66" y="494"/>
                      </a:lnTo>
                      <a:lnTo>
                        <a:pt x="81" y="496"/>
                      </a:lnTo>
                      <a:lnTo>
                        <a:pt x="92" y="504"/>
                      </a:lnTo>
                      <a:lnTo>
                        <a:pt x="103" y="513"/>
                      </a:lnTo>
                      <a:lnTo>
                        <a:pt x="90" y="520"/>
                      </a:lnTo>
                      <a:lnTo>
                        <a:pt x="79" y="531"/>
                      </a:lnTo>
                      <a:lnTo>
                        <a:pt x="68" y="541"/>
                      </a:lnTo>
                      <a:lnTo>
                        <a:pt x="66" y="553"/>
                      </a:lnTo>
                      <a:lnTo>
                        <a:pt x="60" y="580"/>
                      </a:lnTo>
                      <a:lnTo>
                        <a:pt x="51" y="597"/>
                      </a:lnTo>
                      <a:lnTo>
                        <a:pt x="45" y="608"/>
                      </a:lnTo>
                      <a:lnTo>
                        <a:pt x="60" y="628"/>
                      </a:lnTo>
                      <a:lnTo>
                        <a:pt x="64" y="634"/>
                      </a:lnTo>
                      <a:lnTo>
                        <a:pt x="73" y="641"/>
                      </a:lnTo>
                      <a:lnTo>
                        <a:pt x="82" y="640"/>
                      </a:lnTo>
                      <a:lnTo>
                        <a:pt x="94" y="634"/>
                      </a:lnTo>
                      <a:lnTo>
                        <a:pt x="99" y="628"/>
                      </a:lnTo>
                      <a:lnTo>
                        <a:pt x="101" y="625"/>
                      </a:lnTo>
                      <a:lnTo>
                        <a:pt x="118" y="628"/>
                      </a:lnTo>
                      <a:lnTo>
                        <a:pt x="125" y="638"/>
                      </a:lnTo>
                      <a:lnTo>
                        <a:pt x="131" y="649"/>
                      </a:lnTo>
                      <a:lnTo>
                        <a:pt x="138" y="658"/>
                      </a:lnTo>
                      <a:lnTo>
                        <a:pt x="149" y="660"/>
                      </a:lnTo>
                      <a:lnTo>
                        <a:pt x="171" y="658"/>
                      </a:lnTo>
                      <a:lnTo>
                        <a:pt x="182" y="656"/>
                      </a:lnTo>
                      <a:lnTo>
                        <a:pt x="197" y="667"/>
                      </a:lnTo>
                      <a:lnTo>
                        <a:pt x="208" y="662"/>
                      </a:lnTo>
                      <a:lnTo>
                        <a:pt x="219" y="665"/>
                      </a:lnTo>
                      <a:lnTo>
                        <a:pt x="229" y="673"/>
                      </a:lnTo>
                      <a:lnTo>
                        <a:pt x="247" y="665"/>
                      </a:lnTo>
                      <a:lnTo>
                        <a:pt x="264" y="665"/>
                      </a:lnTo>
                      <a:lnTo>
                        <a:pt x="277" y="673"/>
                      </a:lnTo>
                      <a:lnTo>
                        <a:pt x="286" y="677"/>
                      </a:lnTo>
                      <a:lnTo>
                        <a:pt x="297" y="669"/>
                      </a:lnTo>
                      <a:lnTo>
                        <a:pt x="308" y="669"/>
                      </a:lnTo>
                      <a:lnTo>
                        <a:pt x="327" y="665"/>
                      </a:lnTo>
                      <a:lnTo>
                        <a:pt x="340" y="673"/>
                      </a:lnTo>
                      <a:lnTo>
                        <a:pt x="342" y="669"/>
                      </a:lnTo>
                      <a:lnTo>
                        <a:pt x="356" y="678"/>
                      </a:lnTo>
                      <a:lnTo>
                        <a:pt x="368" y="684"/>
                      </a:lnTo>
                      <a:lnTo>
                        <a:pt x="382" y="678"/>
                      </a:lnTo>
                      <a:lnTo>
                        <a:pt x="384" y="669"/>
                      </a:lnTo>
                      <a:lnTo>
                        <a:pt x="375" y="656"/>
                      </a:lnTo>
                      <a:lnTo>
                        <a:pt x="373" y="649"/>
                      </a:lnTo>
                      <a:lnTo>
                        <a:pt x="368" y="627"/>
                      </a:lnTo>
                      <a:lnTo>
                        <a:pt x="419" y="593"/>
                      </a:lnTo>
                      <a:lnTo>
                        <a:pt x="432" y="593"/>
                      </a:lnTo>
                      <a:lnTo>
                        <a:pt x="434" y="588"/>
                      </a:lnTo>
                      <a:lnTo>
                        <a:pt x="416" y="581"/>
                      </a:lnTo>
                      <a:lnTo>
                        <a:pt x="403" y="567"/>
                      </a:lnTo>
                      <a:lnTo>
                        <a:pt x="370" y="538"/>
                      </a:lnTo>
                      <a:lnTo>
                        <a:pt x="366" y="515"/>
                      </a:lnTo>
                      <a:lnTo>
                        <a:pt x="347" y="511"/>
                      </a:lnTo>
                      <a:lnTo>
                        <a:pt x="345" y="489"/>
                      </a:lnTo>
                      <a:lnTo>
                        <a:pt x="341" y="470"/>
                      </a:lnTo>
                      <a:lnTo>
                        <a:pt x="333" y="461"/>
                      </a:lnTo>
                      <a:lnTo>
                        <a:pt x="338" y="452"/>
                      </a:lnTo>
                      <a:lnTo>
                        <a:pt x="342" y="448"/>
                      </a:lnTo>
                      <a:lnTo>
                        <a:pt x="352" y="449"/>
                      </a:lnTo>
                      <a:lnTo>
                        <a:pt x="383" y="440"/>
                      </a:lnTo>
                      <a:lnTo>
                        <a:pt x="449" y="406"/>
                      </a:lnTo>
                      <a:lnTo>
                        <a:pt x="463" y="400"/>
                      </a:lnTo>
                      <a:lnTo>
                        <a:pt x="477" y="391"/>
                      </a:lnTo>
                      <a:lnTo>
                        <a:pt x="488" y="403"/>
                      </a:lnTo>
                      <a:lnTo>
                        <a:pt x="503" y="397"/>
                      </a:lnTo>
                      <a:lnTo>
                        <a:pt x="507" y="382"/>
                      </a:lnTo>
                      <a:lnTo>
                        <a:pt x="506" y="373"/>
                      </a:lnTo>
                      <a:lnTo>
                        <a:pt x="512" y="363"/>
                      </a:lnTo>
                      <a:lnTo>
                        <a:pt x="504" y="351"/>
                      </a:lnTo>
                      <a:lnTo>
                        <a:pt x="495" y="330"/>
                      </a:lnTo>
                      <a:lnTo>
                        <a:pt x="501" y="300"/>
                      </a:lnTo>
                      <a:lnTo>
                        <a:pt x="491" y="285"/>
                      </a:lnTo>
                      <a:lnTo>
                        <a:pt x="487" y="270"/>
                      </a:lnTo>
                      <a:lnTo>
                        <a:pt x="492" y="256"/>
                      </a:lnTo>
                      <a:lnTo>
                        <a:pt x="489" y="244"/>
                      </a:lnTo>
                      <a:lnTo>
                        <a:pt x="468" y="221"/>
                      </a:lnTo>
                      <a:lnTo>
                        <a:pt x="479" y="207"/>
                      </a:lnTo>
                      <a:lnTo>
                        <a:pt x="479" y="183"/>
                      </a:lnTo>
                      <a:lnTo>
                        <a:pt x="481" y="155"/>
                      </a:lnTo>
                      <a:lnTo>
                        <a:pt x="458" y="130"/>
                      </a:lnTo>
                      <a:lnTo>
                        <a:pt x="447" y="115"/>
                      </a:lnTo>
                      <a:lnTo>
                        <a:pt x="434" y="102"/>
                      </a:lnTo>
                      <a:lnTo>
                        <a:pt x="414" y="85"/>
                      </a:lnTo>
                      <a:lnTo>
                        <a:pt x="401" y="76"/>
                      </a:lnTo>
                      <a:lnTo>
                        <a:pt x="392" y="74"/>
                      </a:lnTo>
                      <a:lnTo>
                        <a:pt x="379" y="83"/>
                      </a:lnTo>
                      <a:lnTo>
                        <a:pt x="369" y="89"/>
                      </a:lnTo>
                      <a:lnTo>
                        <a:pt x="340" y="111"/>
                      </a:lnTo>
                      <a:lnTo>
                        <a:pt x="319" y="106"/>
                      </a:lnTo>
                      <a:lnTo>
                        <a:pt x="310" y="106"/>
                      </a:lnTo>
                      <a:lnTo>
                        <a:pt x="310" y="98"/>
                      </a:lnTo>
                      <a:lnTo>
                        <a:pt x="314" y="87"/>
                      </a:lnTo>
                      <a:lnTo>
                        <a:pt x="319" y="78"/>
                      </a:lnTo>
                      <a:lnTo>
                        <a:pt x="292" y="61"/>
                      </a:lnTo>
                      <a:lnTo>
                        <a:pt x="284" y="59"/>
                      </a:lnTo>
                      <a:lnTo>
                        <a:pt x="271" y="48"/>
                      </a:lnTo>
                      <a:lnTo>
                        <a:pt x="266" y="28"/>
                      </a:lnTo>
                      <a:lnTo>
                        <a:pt x="260" y="15"/>
                      </a:lnTo>
                      <a:lnTo>
                        <a:pt x="251" y="17"/>
                      </a:lnTo>
                      <a:lnTo>
                        <a:pt x="240" y="4"/>
                      </a:lnTo>
                      <a:lnTo>
                        <a:pt x="225" y="2"/>
                      </a:lnTo>
                      <a:lnTo>
                        <a:pt x="212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6350">
                  <a:solidFill>
                    <a:srgbClr val="CCCCCC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Georgia" pitchFamily="18" charset="0"/>
                  </a:endParaRPr>
                </a:p>
              </p:txBody>
            </p:sp>
          </p:grpSp>
          <p:sp>
            <p:nvSpPr>
              <p:cNvPr id="197" name="Freeform 37"/>
              <p:cNvSpPr>
                <a:spLocks/>
              </p:cNvSpPr>
              <p:nvPr/>
            </p:nvSpPr>
            <p:spPr bwMode="auto">
              <a:xfrm>
                <a:off x="2663" y="2303"/>
                <a:ext cx="442" cy="374"/>
              </a:xfrm>
              <a:custGeom>
                <a:avLst/>
                <a:gdLst>
                  <a:gd name="T0" fmla="*/ 11 w 551"/>
                  <a:gd name="T1" fmla="*/ 130 h 518"/>
                  <a:gd name="T2" fmla="*/ 0 w 551"/>
                  <a:gd name="T3" fmla="*/ 165 h 518"/>
                  <a:gd name="T4" fmla="*/ 24 w 551"/>
                  <a:gd name="T5" fmla="*/ 198 h 518"/>
                  <a:gd name="T6" fmla="*/ 20 w 551"/>
                  <a:gd name="T7" fmla="*/ 226 h 518"/>
                  <a:gd name="T8" fmla="*/ 30 w 551"/>
                  <a:gd name="T9" fmla="*/ 250 h 518"/>
                  <a:gd name="T10" fmla="*/ 37 w 551"/>
                  <a:gd name="T11" fmla="*/ 297 h 518"/>
                  <a:gd name="T12" fmla="*/ 39 w 551"/>
                  <a:gd name="T13" fmla="*/ 315 h 518"/>
                  <a:gd name="T14" fmla="*/ 33 w 551"/>
                  <a:gd name="T15" fmla="*/ 332 h 518"/>
                  <a:gd name="T16" fmla="*/ 48 w 551"/>
                  <a:gd name="T17" fmla="*/ 341 h 518"/>
                  <a:gd name="T18" fmla="*/ 63 w 551"/>
                  <a:gd name="T19" fmla="*/ 352 h 518"/>
                  <a:gd name="T20" fmla="*/ 78 w 551"/>
                  <a:gd name="T21" fmla="*/ 380 h 518"/>
                  <a:gd name="T22" fmla="*/ 95 w 551"/>
                  <a:gd name="T23" fmla="*/ 399 h 518"/>
                  <a:gd name="T24" fmla="*/ 127 w 551"/>
                  <a:gd name="T25" fmla="*/ 408 h 518"/>
                  <a:gd name="T26" fmla="*/ 149 w 551"/>
                  <a:gd name="T27" fmla="*/ 406 h 518"/>
                  <a:gd name="T28" fmla="*/ 181 w 551"/>
                  <a:gd name="T29" fmla="*/ 436 h 518"/>
                  <a:gd name="T30" fmla="*/ 219 w 551"/>
                  <a:gd name="T31" fmla="*/ 452 h 518"/>
                  <a:gd name="T32" fmla="*/ 247 w 551"/>
                  <a:gd name="T33" fmla="*/ 447 h 518"/>
                  <a:gd name="T34" fmla="*/ 277 w 551"/>
                  <a:gd name="T35" fmla="*/ 467 h 518"/>
                  <a:gd name="T36" fmla="*/ 292 w 551"/>
                  <a:gd name="T37" fmla="*/ 469 h 518"/>
                  <a:gd name="T38" fmla="*/ 314 w 551"/>
                  <a:gd name="T39" fmla="*/ 478 h 518"/>
                  <a:gd name="T40" fmla="*/ 340 w 551"/>
                  <a:gd name="T41" fmla="*/ 498 h 518"/>
                  <a:gd name="T42" fmla="*/ 362 w 551"/>
                  <a:gd name="T43" fmla="*/ 501 h 518"/>
                  <a:gd name="T44" fmla="*/ 379 w 551"/>
                  <a:gd name="T45" fmla="*/ 490 h 518"/>
                  <a:gd name="T46" fmla="*/ 482 w 551"/>
                  <a:gd name="T47" fmla="*/ 518 h 518"/>
                  <a:gd name="T48" fmla="*/ 486 w 551"/>
                  <a:gd name="T49" fmla="*/ 490 h 518"/>
                  <a:gd name="T50" fmla="*/ 536 w 551"/>
                  <a:gd name="T51" fmla="*/ 408 h 518"/>
                  <a:gd name="T52" fmla="*/ 551 w 551"/>
                  <a:gd name="T53" fmla="*/ 374 h 518"/>
                  <a:gd name="T54" fmla="*/ 532 w 551"/>
                  <a:gd name="T55" fmla="*/ 324 h 518"/>
                  <a:gd name="T56" fmla="*/ 505 w 551"/>
                  <a:gd name="T57" fmla="*/ 287 h 518"/>
                  <a:gd name="T58" fmla="*/ 505 w 551"/>
                  <a:gd name="T59" fmla="*/ 254 h 518"/>
                  <a:gd name="T60" fmla="*/ 503 w 551"/>
                  <a:gd name="T61" fmla="*/ 226 h 518"/>
                  <a:gd name="T62" fmla="*/ 503 w 551"/>
                  <a:gd name="T63" fmla="*/ 208 h 518"/>
                  <a:gd name="T64" fmla="*/ 523 w 551"/>
                  <a:gd name="T65" fmla="*/ 182 h 518"/>
                  <a:gd name="T66" fmla="*/ 514 w 551"/>
                  <a:gd name="T67" fmla="*/ 128 h 518"/>
                  <a:gd name="T68" fmla="*/ 508 w 551"/>
                  <a:gd name="T69" fmla="*/ 91 h 518"/>
                  <a:gd name="T70" fmla="*/ 482 w 551"/>
                  <a:gd name="T71" fmla="*/ 59 h 518"/>
                  <a:gd name="T72" fmla="*/ 418 w 551"/>
                  <a:gd name="T73" fmla="*/ 56 h 518"/>
                  <a:gd name="T74" fmla="*/ 344 w 551"/>
                  <a:gd name="T75" fmla="*/ 50 h 518"/>
                  <a:gd name="T76" fmla="*/ 305 w 551"/>
                  <a:gd name="T77" fmla="*/ 39 h 518"/>
                  <a:gd name="T78" fmla="*/ 281 w 551"/>
                  <a:gd name="T79" fmla="*/ 52 h 518"/>
                  <a:gd name="T80" fmla="*/ 258 w 551"/>
                  <a:gd name="T81" fmla="*/ 37 h 518"/>
                  <a:gd name="T82" fmla="*/ 240 w 551"/>
                  <a:gd name="T83" fmla="*/ 32 h 518"/>
                  <a:gd name="T84" fmla="*/ 219 w 551"/>
                  <a:gd name="T85" fmla="*/ 2 h 518"/>
                  <a:gd name="T86" fmla="*/ 184 w 551"/>
                  <a:gd name="T87" fmla="*/ 6 h 518"/>
                  <a:gd name="T88" fmla="*/ 151 w 551"/>
                  <a:gd name="T89" fmla="*/ 20 h 518"/>
                  <a:gd name="T90" fmla="*/ 99 w 551"/>
                  <a:gd name="T91" fmla="*/ 43 h 518"/>
                  <a:gd name="T92" fmla="*/ 52 w 551"/>
                  <a:gd name="T93" fmla="*/ 63 h 518"/>
                  <a:gd name="T94" fmla="*/ 24 w 551"/>
                  <a:gd name="T95" fmla="*/ 91 h 51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551"/>
                  <a:gd name="T145" fmla="*/ 0 h 518"/>
                  <a:gd name="T146" fmla="*/ 551 w 551"/>
                  <a:gd name="T147" fmla="*/ 518 h 518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551" h="518">
                    <a:moveTo>
                      <a:pt x="13" y="98"/>
                    </a:moveTo>
                    <a:lnTo>
                      <a:pt x="11" y="130"/>
                    </a:lnTo>
                    <a:lnTo>
                      <a:pt x="11" y="150"/>
                    </a:lnTo>
                    <a:lnTo>
                      <a:pt x="0" y="165"/>
                    </a:lnTo>
                    <a:lnTo>
                      <a:pt x="22" y="191"/>
                    </a:lnTo>
                    <a:lnTo>
                      <a:pt x="24" y="198"/>
                    </a:lnTo>
                    <a:lnTo>
                      <a:pt x="19" y="215"/>
                    </a:lnTo>
                    <a:lnTo>
                      <a:pt x="20" y="226"/>
                    </a:lnTo>
                    <a:lnTo>
                      <a:pt x="31" y="241"/>
                    </a:lnTo>
                    <a:lnTo>
                      <a:pt x="30" y="250"/>
                    </a:lnTo>
                    <a:lnTo>
                      <a:pt x="28" y="278"/>
                    </a:lnTo>
                    <a:lnTo>
                      <a:pt x="37" y="297"/>
                    </a:lnTo>
                    <a:lnTo>
                      <a:pt x="44" y="308"/>
                    </a:lnTo>
                    <a:lnTo>
                      <a:pt x="39" y="315"/>
                    </a:lnTo>
                    <a:lnTo>
                      <a:pt x="39" y="326"/>
                    </a:lnTo>
                    <a:lnTo>
                      <a:pt x="33" y="332"/>
                    </a:lnTo>
                    <a:lnTo>
                      <a:pt x="33" y="339"/>
                    </a:lnTo>
                    <a:lnTo>
                      <a:pt x="48" y="341"/>
                    </a:lnTo>
                    <a:lnTo>
                      <a:pt x="59" y="345"/>
                    </a:lnTo>
                    <a:lnTo>
                      <a:pt x="63" y="352"/>
                    </a:lnTo>
                    <a:lnTo>
                      <a:pt x="63" y="365"/>
                    </a:lnTo>
                    <a:lnTo>
                      <a:pt x="78" y="380"/>
                    </a:lnTo>
                    <a:lnTo>
                      <a:pt x="92" y="386"/>
                    </a:lnTo>
                    <a:lnTo>
                      <a:pt x="95" y="399"/>
                    </a:lnTo>
                    <a:lnTo>
                      <a:pt x="112" y="421"/>
                    </a:lnTo>
                    <a:lnTo>
                      <a:pt x="127" y="408"/>
                    </a:lnTo>
                    <a:lnTo>
                      <a:pt x="140" y="404"/>
                    </a:lnTo>
                    <a:lnTo>
                      <a:pt x="149" y="406"/>
                    </a:lnTo>
                    <a:lnTo>
                      <a:pt x="175" y="434"/>
                    </a:lnTo>
                    <a:lnTo>
                      <a:pt x="181" y="436"/>
                    </a:lnTo>
                    <a:lnTo>
                      <a:pt x="212" y="450"/>
                    </a:lnTo>
                    <a:lnTo>
                      <a:pt x="219" y="452"/>
                    </a:lnTo>
                    <a:lnTo>
                      <a:pt x="232" y="449"/>
                    </a:lnTo>
                    <a:lnTo>
                      <a:pt x="247" y="447"/>
                    </a:lnTo>
                    <a:lnTo>
                      <a:pt x="260" y="452"/>
                    </a:lnTo>
                    <a:lnTo>
                      <a:pt x="277" y="467"/>
                    </a:lnTo>
                    <a:lnTo>
                      <a:pt x="284" y="475"/>
                    </a:lnTo>
                    <a:lnTo>
                      <a:pt x="292" y="469"/>
                    </a:lnTo>
                    <a:lnTo>
                      <a:pt x="301" y="467"/>
                    </a:lnTo>
                    <a:lnTo>
                      <a:pt x="314" y="478"/>
                    </a:lnTo>
                    <a:lnTo>
                      <a:pt x="329" y="490"/>
                    </a:lnTo>
                    <a:lnTo>
                      <a:pt x="340" y="498"/>
                    </a:lnTo>
                    <a:lnTo>
                      <a:pt x="355" y="503"/>
                    </a:lnTo>
                    <a:lnTo>
                      <a:pt x="362" y="501"/>
                    </a:lnTo>
                    <a:lnTo>
                      <a:pt x="369" y="494"/>
                    </a:lnTo>
                    <a:lnTo>
                      <a:pt x="379" y="490"/>
                    </a:lnTo>
                    <a:lnTo>
                      <a:pt x="397" y="496"/>
                    </a:lnTo>
                    <a:lnTo>
                      <a:pt x="482" y="518"/>
                    </a:lnTo>
                    <a:lnTo>
                      <a:pt x="495" y="507"/>
                    </a:lnTo>
                    <a:lnTo>
                      <a:pt x="486" y="490"/>
                    </a:lnTo>
                    <a:lnTo>
                      <a:pt x="477" y="462"/>
                    </a:lnTo>
                    <a:lnTo>
                      <a:pt x="536" y="408"/>
                    </a:lnTo>
                    <a:lnTo>
                      <a:pt x="547" y="395"/>
                    </a:lnTo>
                    <a:lnTo>
                      <a:pt x="551" y="374"/>
                    </a:lnTo>
                    <a:lnTo>
                      <a:pt x="542" y="347"/>
                    </a:lnTo>
                    <a:lnTo>
                      <a:pt x="532" y="324"/>
                    </a:lnTo>
                    <a:lnTo>
                      <a:pt x="516" y="298"/>
                    </a:lnTo>
                    <a:lnTo>
                      <a:pt x="505" y="287"/>
                    </a:lnTo>
                    <a:lnTo>
                      <a:pt x="503" y="271"/>
                    </a:lnTo>
                    <a:lnTo>
                      <a:pt x="505" y="254"/>
                    </a:lnTo>
                    <a:lnTo>
                      <a:pt x="510" y="237"/>
                    </a:lnTo>
                    <a:lnTo>
                      <a:pt x="503" y="226"/>
                    </a:lnTo>
                    <a:lnTo>
                      <a:pt x="494" y="219"/>
                    </a:lnTo>
                    <a:lnTo>
                      <a:pt x="503" y="208"/>
                    </a:lnTo>
                    <a:lnTo>
                      <a:pt x="518" y="187"/>
                    </a:lnTo>
                    <a:lnTo>
                      <a:pt x="523" y="182"/>
                    </a:lnTo>
                    <a:lnTo>
                      <a:pt x="520" y="146"/>
                    </a:lnTo>
                    <a:lnTo>
                      <a:pt x="514" y="128"/>
                    </a:lnTo>
                    <a:lnTo>
                      <a:pt x="508" y="109"/>
                    </a:lnTo>
                    <a:lnTo>
                      <a:pt x="508" y="91"/>
                    </a:lnTo>
                    <a:lnTo>
                      <a:pt x="497" y="74"/>
                    </a:lnTo>
                    <a:lnTo>
                      <a:pt x="482" y="59"/>
                    </a:lnTo>
                    <a:lnTo>
                      <a:pt x="466" y="57"/>
                    </a:lnTo>
                    <a:lnTo>
                      <a:pt x="418" y="56"/>
                    </a:lnTo>
                    <a:lnTo>
                      <a:pt x="392" y="54"/>
                    </a:lnTo>
                    <a:lnTo>
                      <a:pt x="344" y="50"/>
                    </a:lnTo>
                    <a:lnTo>
                      <a:pt x="325" y="41"/>
                    </a:lnTo>
                    <a:lnTo>
                      <a:pt x="305" y="39"/>
                    </a:lnTo>
                    <a:lnTo>
                      <a:pt x="294" y="43"/>
                    </a:lnTo>
                    <a:lnTo>
                      <a:pt x="281" y="52"/>
                    </a:lnTo>
                    <a:lnTo>
                      <a:pt x="269" y="48"/>
                    </a:lnTo>
                    <a:lnTo>
                      <a:pt x="258" y="37"/>
                    </a:lnTo>
                    <a:lnTo>
                      <a:pt x="245" y="37"/>
                    </a:lnTo>
                    <a:lnTo>
                      <a:pt x="240" y="32"/>
                    </a:lnTo>
                    <a:lnTo>
                      <a:pt x="236" y="15"/>
                    </a:lnTo>
                    <a:lnTo>
                      <a:pt x="219" y="2"/>
                    </a:lnTo>
                    <a:lnTo>
                      <a:pt x="207" y="0"/>
                    </a:lnTo>
                    <a:lnTo>
                      <a:pt x="184" y="6"/>
                    </a:lnTo>
                    <a:lnTo>
                      <a:pt x="166" y="11"/>
                    </a:lnTo>
                    <a:lnTo>
                      <a:pt x="151" y="20"/>
                    </a:lnTo>
                    <a:lnTo>
                      <a:pt x="125" y="35"/>
                    </a:lnTo>
                    <a:lnTo>
                      <a:pt x="99" y="43"/>
                    </a:lnTo>
                    <a:lnTo>
                      <a:pt x="76" y="52"/>
                    </a:lnTo>
                    <a:lnTo>
                      <a:pt x="52" y="63"/>
                    </a:lnTo>
                    <a:lnTo>
                      <a:pt x="39" y="78"/>
                    </a:lnTo>
                    <a:lnTo>
                      <a:pt x="24" y="91"/>
                    </a:lnTo>
                    <a:lnTo>
                      <a:pt x="13" y="98"/>
                    </a:lnTo>
                    <a:close/>
                  </a:path>
                </a:pathLst>
              </a:custGeom>
              <a:solidFill>
                <a:srgbClr val="3398FB"/>
              </a:solidFill>
              <a:ln w="6350">
                <a:solidFill>
                  <a:srgbClr val="CCCC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eorgia" pitchFamily="18" charset="0"/>
                </a:endParaRPr>
              </a:p>
            </p:txBody>
          </p:sp>
          <p:sp>
            <p:nvSpPr>
              <p:cNvPr id="198" name="Freeform 38"/>
              <p:cNvSpPr>
                <a:spLocks/>
              </p:cNvSpPr>
              <p:nvPr/>
            </p:nvSpPr>
            <p:spPr bwMode="auto">
              <a:xfrm>
                <a:off x="2959" y="2210"/>
                <a:ext cx="230" cy="162"/>
              </a:xfrm>
              <a:custGeom>
                <a:avLst/>
                <a:gdLst>
                  <a:gd name="T0" fmla="*/ 2 w 288"/>
                  <a:gd name="T1" fmla="*/ 24 h 225"/>
                  <a:gd name="T2" fmla="*/ 0 w 288"/>
                  <a:gd name="T3" fmla="*/ 31 h 225"/>
                  <a:gd name="T4" fmla="*/ 4 w 288"/>
                  <a:gd name="T5" fmla="*/ 58 h 225"/>
                  <a:gd name="T6" fmla="*/ 17 w 288"/>
                  <a:gd name="T7" fmla="*/ 97 h 225"/>
                  <a:gd name="T8" fmla="*/ 28 w 288"/>
                  <a:gd name="T9" fmla="*/ 108 h 225"/>
                  <a:gd name="T10" fmla="*/ 54 w 288"/>
                  <a:gd name="T11" fmla="*/ 118 h 225"/>
                  <a:gd name="T12" fmla="*/ 65 w 288"/>
                  <a:gd name="T13" fmla="*/ 121 h 225"/>
                  <a:gd name="T14" fmla="*/ 67 w 288"/>
                  <a:gd name="T15" fmla="*/ 134 h 225"/>
                  <a:gd name="T16" fmla="*/ 67 w 288"/>
                  <a:gd name="T17" fmla="*/ 156 h 225"/>
                  <a:gd name="T18" fmla="*/ 93 w 288"/>
                  <a:gd name="T19" fmla="*/ 182 h 225"/>
                  <a:gd name="T20" fmla="*/ 109 w 288"/>
                  <a:gd name="T21" fmla="*/ 190 h 225"/>
                  <a:gd name="T22" fmla="*/ 117 w 288"/>
                  <a:gd name="T23" fmla="*/ 194 h 225"/>
                  <a:gd name="T24" fmla="*/ 139 w 288"/>
                  <a:gd name="T25" fmla="*/ 221 h 225"/>
                  <a:gd name="T26" fmla="*/ 146 w 288"/>
                  <a:gd name="T27" fmla="*/ 216 h 225"/>
                  <a:gd name="T28" fmla="*/ 161 w 288"/>
                  <a:gd name="T29" fmla="*/ 214 h 225"/>
                  <a:gd name="T30" fmla="*/ 178 w 288"/>
                  <a:gd name="T31" fmla="*/ 225 h 225"/>
                  <a:gd name="T32" fmla="*/ 191 w 288"/>
                  <a:gd name="T33" fmla="*/ 218 h 225"/>
                  <a:gd name="T34" fmla="*/ 209 w 288"/>
                  <a:gd name="T35" fmla="*/ 197 h 225"/>
                  <a:gd name="T36" fmla="*/ 222 w 288"/>
                  <a:gd name="T37" fmla="*/ 190 h 225"/>
                  <a:gd name="T38" fmla="*/ 236 w 288"/>
                  <a:gd name="T39" fmla="*/ 195 h 225"/>
                  <a:gd name="T40" fmla="*/ 244 w 288"/>
                  <a:gd name="T41" fmla="*/ 192 h 225"/>
                  <a:gd name="T42" fmla="*/ 245 w 288"/>
                  <a:gd name="T43" fmla="*/ 184 h 225"/>
                  <a:gd name="T44" fmla="*/ 247 w 288"/>
                  <a:gd name="T45" fmla="*/ 142 h 225"/>
                  <a:gd name="T46" fmla="*/ 255 w 288"/>
                  <a:gd name="T47" fmla="*/ 129 h 225"/>
                  <a:gd name="T48" fmla="*/ 255 w 288"/>
                  <a:gd name="T49" fmla="*/ 110 h 225"/>
                  <a:gd name="T50" fmla="*/ 258 w 288"/>
                  <a:gd name="T51" fmla="*/ 103 h 225"/>
                  <a:gd name="T52" fmla="*/ 273 w 288"/>
                  <a:gd name="T53" fmla="*/ 92 h 225"/>
                  <a:gd name="T54" fmla="*/ 288 w 288"/>
                  <a:gd name="T55" fmla="*/ 90 h 225"/>
                  <a:gd name="T56" fmla="*/ 288 w 288"/>
                  <a:gd name="T57" fmla="*/ 69 h 225"/>
                  <a:gd name="T58" fmla="*/ 284 w 288"/>
                  <a:gd name="T59" fmla="*/ 53 h 225"/>
                  <a:gd name="T60" fmla="*/ 273 w 288"/>
                  <a:gd name="T61" fmla="*/ 47 h 225"/>
                  <a:gd name="T62" fmla="*/ 268 w 288"/>
                  <a:gd name="T63" fmla="*/ 49 h 225"/>
                  <a:gd name="T64" fmla="*/ 249 w 288"/>
                  <a:gd name="T65" fmla="*/ 31 h 225"/>
                  <a:gd name="T66" fmla="*/ 238 w 288"/>
                  <a:gd name="T67" fmla="*/ 19 h 225"/>
                  <a:gd name="T68" fmla="*/ 224 w 288"/>
                  <a:gd name="T69" fmla="*/ 19 h 225"/>
                  <a:gd name="T70" fmla="*/ 198 w 288"/>
                  <a:gd name="T71" fmla="*/ 19 h 225"/>
                  <a:gd name="T72" fmla="*/ 193 w 288"/>
                  <a:gd name="T73" fmla="*/ 15 h 225"/>
                  <a:gd name="T74" fmla="*/ 187 w 288"/>
                  <a:gd name="T75" fmla="*/ 2 h 225"/>
                  <a:gd name="T76" fmla="*/ 180 w 288"/>
                  <a:gd name="T77" fmla="*/ 0 h 225"/>
                  <a:gd name="T78" fmla="*/ 157 w 288"/>
                  <a:gd name="T79" fmla="*/ 0 h 225"/>
                  <a:gd name="T80" fmla="*/ 148 w 288"/>
                  <a:gd name="T81" fmla="*/ 11 h 225"/>
                  <a:gd name="T82" fmla="*/ 139 w 288"/>
                  <a:gd name="T83" fmla="*/ 9 h 225"/>
                  <a:gd name="T84" fmla="*/ 124 w 288"/>
                  <a:gd name="T85" fmla="*/ 6 h 225"/>
                  <a:gd name="T86" fmla="*/ 117 w 288"/>
                  <a:gd name="T87" fmla="*/ 4 h 225"/>
                  <a:gd name="T88" fmla="*/ 106 w 288"/>
                  <a:gd name="T89" fmla="*/ 7 h 225"/>
                  <a:gd name="T90" fmla="*/ 98 w 288"/>
                  <a:gd name="T91" fmla="*/ 13 h 225"/>
                  <a:gd name="T92" fmla="*/ 83 w 288"/>
                  <a:gd name="T93" fmla="*/ 7 h 225"/>
                  <a:gd name="T94" fmla="*/ 52 w 288"/>
                  <a:gd name="T95" fmla="*/ 2 h 225"/>
                  <a:gd name="T96" fmla="*/ 44 w 288"/>
                  <a:gd name="T97" fmla="*/ 0 h 225"/>
                  <a:gd name="T98" fmla="*/ 35 w 288"/>
                  <a:gd name="T99" fmla="*/ 7 h 225"/>
                  <a:gd name="T100" fmla="*/ 20 w 288"/>
                  <a:gd name="T101" fmla="*/ 17 h 225"/>
                  <a:gd name="T102" fmla="*/ 2 w 288"/>
                  <a:gd name="T103" fmla="*/ 24 h 225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88"/>
                  <a:gd name="T157" fmla="*/ 0 h 225"/>
                  <a:gd name="T158" fmla="*/ 288 w 288"/>
                  <a:gd name="T159" fmla="*/ 225 h 225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88" h="225">
                    <a:moveTo>
                      <a:pt x="2" y="24"/>
                    </a:moveTo>
                    <a:lnTo>
                      <a:pt x="0" y="31"/>
                    </a:lnTo>
                    <a:lnTo>
                      <a:pt x="4" y="58"/>
                    </a:lnTo>
                    <a:lnTo>
                      <a:pt x="17" y="97"/>
                    </a:lnTo>
                    <a:lnTo>
                      <a:pt x="28" y="108"/>
                    </a:lnTo>
                    <a:lnTo>
                      <a:pt x="54" y="118"/>
                    </a:lnTo>
                    <a:lnTo>
                      <a:pt x="65" y="121"/>
                    </a:lnTo>
                    <a:lnTo>
                      <a:pt x="67" y="134"/>
                    </a:lnTo>
                    <a:lnTo>
                      <a:pt x="67" y="156"/>
                    </a:lnTo>
                    <a:lnTo>
                      <a:pt x="93" y="182"/>
                    </a:lnTo>
                    <a:lnTo>
                      <a:pt x="109" y="190"/>
                    </a:lnTo>
                    <a:lnTo>
                      <a:pt x="117" y="194"/>
                    </a:lnTo>
                    <a:lnTo>
                      <a:pt x="139" y="221"/>
                    </a:lnTo>
                    <a:lnTo>
                      <a:pt x="146" y="216"/>
                    </a:lnTo>
                    <a:lnTo>
                      <a:pt x="161" y="214"/>
                    </a:lnTo>
                    <a:lnTo>
                      <a:pt x="178" y="225"/>
                    </a:lnTo>
                    <a:lnTo>
                      <a:pt x="191" y="218"/>
                    </a:lnTo>
                    <a:lnTo>
                      <a:pt x="209" y="197"/>
                    </a:lnTo>
                    <a:lnTo>
                      <a:pt x="222" y="190"/>
                    </a:lnTo>
                    <a:lnTo>
                      <a:pt x="236" y="195"/>
                    </a:lnTo>
                    <a:lnTo>
                      <a:pt x="244" y="192"/>
                    </a:lnTo>
                    <a:lnTo>
                      <a:pt x="245" y="184"/>
                    </a:lnTo>
                    <a:lnTo>
                      <a:pt x="247" y="142"/>
                    </a:lnTo>
                    <a:lnTo>
                      <a:pt x="255" y="129"/>
                    </a:lnTo>
                    <a:lnTo>
                      <a:pt x="255" y="110"/>
                    </a:lnTo>
                    <a:lnTo>
                      <a:pt x="258" y="103"/>
                    </a:lnTo>
                    <a:lnTo>
                      <a:pt x="273" y="92"/>
                    </a:lnTo>
                    <a:lnTo>
                      <a:pt x="288" y="90"/>
                    </a:lnTo>
                    <a:lnTo>
                      <a:pt x="288" y="69"/>
                    </a:lnTo>
                    <a:lnTo>
                      <a:pt x="284" y="53"/>
                    </a:lnTo>
                    <a:lnTo>
                      <a:pt x="273" y="47"/>
                    </a:lnTo>
                    <a:lnTo>
                      <a:pt x="268" y="49"/>
                    </a:lnTo>
                    <a:lnTo>
                      <a:pt x="249" y="31"/>
                    </a:lnTo>
                    <a:lnTo>
                      <a:pt x="238" y="19"/>
                    </a:lnTo>
                    <a:lnTo>
                      <a:pt x="224" y="19"/>
                    </a:lnTo>
                    <a:lnTo>
                      <a:pt x="198" y="19"/>
                    </a:lnTo>
                    <a:lnTo>
                      <a:pt x="193" y="15"/>
                    </a:lnTo>
                    <a:lnTo>
                      <a:pt x="187" y="2"/>
                    </a:lnTo>
                    <a:lnTo>
                      <a:pt x="180" y="0"/>
                    </a:lnTo>
                    <a:lnTo>
                      <a:pt x="157" y="0"/>
                    </a:lnTo>
                    <a:lnTo>
                      <a:pt x="148" y="11"/>
                    </a:lnTo>
                    <a:lnTo>
                      <a:pt x="139" y="9"/>
                    </a:lnTo>
                    <a:lnTo>
                      <a:pt x="124" y="6"/>
                    </a:lnTo>
                    <a:lnTo>
                      <a:pt x="117" y="4"/>
                    </a:lnTo>
                    <a:lnTo>
                      <a:pt x="106" y="7"/>
                    </a:lnTo>
                    <a:lnTo>
                      <a:pt x="98" y="13"/>
                    </a:lnTo>
                    <a:lnTo>
                      <a:pt x="83" y="7"/>
                    </a:lnTo>
                    <a:lnTo>
                      <a:pt x="52" y="2"/>
                    </a:lnTo>
                    <a:lnTo>
                      <a:pt x="44" y="0"/>
                    </a:lnTo>
                    <a:lnTo>
                      <a:pt x="35" y="7"/>
                    </a:lnTo>
                    <a:lnTo>
                      <a:pt x="20" y="17"/>
                    </a:lnTo>
                    <a:lnTo>
                      <a:pt x="2" y="24"/>
                    </a:lnTo>
                    <a:close/>
                  </a:path>
                </a:pathLst>
              </a:custGeom>
              <a:solidFill>
                <a:srgbClr val="3398FB"/>
              </a:solidFill>
              <a:ln w="6350">
                <a:solidFill>
                  <a:srgbClr val="CCCC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eorgia" pitchFamily="18" charset="0"/>
                </a:endParaRPr>
              </a:p>
            </p:txBody>
          </p:sp>
          <p:grpSp>
            <p:nvGrpSpPr>
              <p:cNvPr id="199" name="Group 39"/>
              <p:cNvGrpSpPr>
                <a:grpSpLocks/>
              </p:cNvGrpSpPr>
              <p:nvPr/>
            </p:nvGrpSpPr>
            <p:grpSpPr bwMode="auto">
              <a:xfrm>
                <a:off x="2976" y="1990"/>
                <a:ext cx="232" cy="138"/>
                <a:chOff x="2671" y="1532"/>
                <a:chExt cx="290" cy="191"/>
              </a:xfrm>
            </p:grpSpPr>
            <p:sp>
              <p:nvSpPr>
                <p:cNvPr id="287" name="Freeform 40"/>
                <p:cNvSpPr>
                  <a:spLocks/>
                </p:cNvSpPr>
                <p:nvPr/>
              </p:nvSpPr>
              <p:spPr bwMode="auto">
                <a:xfrm>
                  <a:off x="2684" y="1596"/>
                  <a:ext cx="42" cy="36"/>
                </a:xfrm>
                <a:custGeom>
                  <a:avLst/>
                  <a:gdLst>
                    <a:gd name="T0" fmla="*/ 26 w 44"/>
                    <a:gd name="T1" fmla="*/ 0 h 37"/>
                    <a:gd name="T2" fmla="*/ 6 w 44"/>
                    <a:gd name="T3" fmla="*/ 13 h 37"/>
                    <a:gd name="T4" fmla="*/ 0 w 44"/>
                    <a:gd name="T5" fmla="*/ 20 h 37"/>
                    <a:gd name="T6" fmla="*/ 13 w 44"/>
                    <a:gd name="T7" fmla="*/ 24 h 37"/>
                    <a:gd name="T8" fmla="*/ 24 w 44"/>
                    <a:gd name="T9" fmla="*/ 37 h 37"/>
                    <a:gd name="T10" fmla="*/ 33 w 44"/>
                    <a:gd name="T11" fmla="*/ 28 h 37"/>
                    <a:gd name="T12" fmla="*/ 44 w 44"/>
                    <a:gd name="T13" fmla="*/ 20 h 37"/>
                    <a:gd name="T14" fmla="*/ 35 w 44"/>
                    <a:gd name="T15" fmla="*/ 11 h 37"/>
                    <a:gd name="T16" fmla="*/ 26 w 44"/>
                    <a:gd name="T17" fmla="*/ 0 h 3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4"/>
                    <a:gd name="T28" fmla="*/ 0 h 37"/>
                    <a:gd name="T29" fmla="*/ 44 w 44"/>
                    <a:gd name="T30" fmla="*/ 37 h 3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4" h="37">
                      <a:moveTo>
                        <a:pt x="26" y="0"/>
                      </a:moveTo>
                      <a:lnTo>
                        <a:pt x="6" y="13"/>
                      </a:lnTo>
                      <a:lnTo>
                        <a:pt x="0" y="20"/>
                      </a:lnTo>
                      <a:lnTo>
                        <a:pt x="13" y="24"/>
                      </a:lnTo>
                      <a:lnTo>
                        <a:pt x="24" y="37"/>
                      </a:lnTo>
                      <a:lnTo>
                        <a:pt x="33" y="28"/>
                      </a:lnTo>
                      <a:lnTo>
                        <a:pt x="44" y="20"/>
                      </a:lnTo>
                      <a:lnTo>
                        <a:pt x="35" y="11"/>
                      </a:lnTo>
                      <a:lnTo>
                        <a:pt x="26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6350">
                  <a:solidFill>
                    <a:srgbClr val="CCCCCC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Georgia" pitchFamily="18" charset="0"/>
                  </a:endParaRPr>
                </a:p>
              </p:txBody>
            </p:sp>
            <p:sp>
              <p:nvSpPr>
                <p:cNvPr id="288" name="Freeform 41"/>
                <p:cNvSpPr>
                  <a:spLocks/>
                </p:cNvSpPr>
                <p:nvPr/>
              </p:nvSpPr>
              <p:spPr bwMode="auto">
                <a:xfrm>
                  <a:off x="2671" y="1639"/>
                  <a:ext cx="65" cy="66"/>
                </a:xfrm>
                <a:custGeom>
                  <a:avLst/>
                  <a:gdLst>
                    <a:gd name="T0" fmla="*/ 54 w 65"/>
                    <a:gd name="T1" fmla="*/ 0 h 67"/>
                    <a:gd name="T2" fmla="*/ 32 w 65"/>
                    <a:gd name="T3" fmla="*/ 4 h 67"/>
                    <a:gd name="T4" fmla="*/ 24 w 65"/>
                    <a:gd name="T5" fmla="*/ 0 h 67"/>
                    <a:gd name="T6" fmla="*/ 11 w 65"/>
                    <a:gd name="T7" fmla="*/ 17 h 67"/>
                    <a:gd name="T8" fmla="*/ 6 w 65"/>
                    <a:gd name="T9" fmla="*/ 13 h 67"/>
                    <a:gd name="T10" fmla="*/ 0 w 65"/>
                    <a:gd name="T11" fmla="*/ 24 h 67"/>
                    <a:gd name="T12" fmla="*/ 7 w 65"/>
                    <a:gd name="T13" fmla="*/ 30 h 67"/>
                    <a:gd name="T14" fmla="*/ 7 w 65"/>
                    <a:gd name="T15" fmla="*/ 58 h 67"/>
                    <a:gd name="T16" fmla="*/ 13 w 65"/>
                    <a:gd name="T17" fmla="*/ 67 h 67"/>
                    <a:gd name="T18" fmla="*/ 46 w 65"/>
                    <a:gd name="T19" fmla="*/ 30 h 67"/>
                    <a:gd name="T20" fmla="*/ 59 w 65"/>
                    <a:gd name="T21" fmla="*/ 30 h 67"/>
                    <a:gd name="T22" fmla="*/ 65 w 65"/>
                    <a:gd name="T23" fmla="*/ 20 h 67"/>
                    <a:gd name="T24" fmla="*/ 63 w 65"/>
                    <a:gd name="T25" fmla="*/ 15 h 67"/>
                    <a:gd name="T26" fmla="*/ 54 w 65"/>
                    <a:gd name="T27" fmla="*/ 0 h 67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65"/>
                    <a:gd name="T43" fmla="*/ 0 h 67"/>
                    <a:gd name="T44" fmla="*/ 65 w 65"/>
                    <a:gd name="T45" fmla="*/ 67 h 67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65" h="67">
                      <a:moveTo>
                        <a:pt x="54" y="0"/>
                      </a:moveTo>
                      <a:lnTo>
                        <a:pt x="32" y="4"/>
                      </a:lnTo>
                      <a:lnTo>
                        <a:pt x="24" y="0"/>
                      </a:lnTo>
                      <a:lnTo>
                        <a:pt x="11" y="17"/>
                      </a:lnTo>
                      <a:lnTo>
                        <a:pt x="6" y="13"/>
                      </a:lnTo>
                      <a:lnTo>
                        <a:pt x="0" y="24"/>
                      </a:lnTo>
                      <a:lnTo>
                        <a:pt x="7" y="30"/>
                      </a:lnTo>
                      <a:lnTo>
                        <a:pt x="7" y="58"/>
                      </a:lnTo>
                      <a:lnTo>
                        <a:pt x="13" y="67"/>
                      </a:lnTo>
                      <a:lnTo>
                        <a:pt x="46" y="30"/>
                      </a:lnTo>
                      <a:lnTo>
                        <a:pt x="59" y="30"/>
                      </a:lnTo>
                      <a:lnTo>
                        <a:pt x="65" y="20"/>
                      </a:lnTo>
                      <a:lnTo>
                        <a:pt x="63" y="15"/>
                      </a:lnTo>
                      <a:lnTo>
                        <a:pt x="54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6350">
                  <a:solidFill>
                    <a:srgbClr val="CCCCCC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Georgia" pitchFamily="18" charset="0"/>
                  </a:endParaRPr>
                </a:p>
              </p:txBody>
            </p:sp>
            <p:sp>
              <p:nvSpPr>
                <p:cNvPr id="289" name="Freeform 42"/>
                <p:cNvSpPr>
                  <a:spLocks/>
                </p:cNvSpPr>
                <p:nvPr/>
              </p:nvSpPr>
              <p:spPr bwMode="auto">
                <a:xfrm>
                  <a:off x="2745" y="1532"/>
                  <a:ext cx="214" cy="191"/>
                </a:xfrm>
                <a:custGeom>
                  <a:avLst/>
                  <a:gdLst>
                    <a:gd name="T0" fmla="*/ 208 w 215"/>
                    <a:gd name="T1" fmla="*/ 180 h 191"/>
                    <a:gd name="T2" fmla="*/ 206 w 215"/>
                    <a:gd name="T3" fmla="*/ 169 h 191"/>
                    <a:gd name="T4" fmla="*/ 213 w 215"/>
                    <a:gd name="T5" fmla="*/ 159 h 191"/>
                    <a:gd name="T6" fmla="*/ 213 w 215"/>
                    <a:gd name="T7" fmla="*/ 145 h 191"/>
                    <a:gd name="T8" fmla="*/ 198 w 215"/>
                    <a:gd name="T9" fmla="*/ 134 h 191"/>
                    <a:gd name="T10" fmla="*/ 193 w 215"/>
                    <a:gd name="T11" fmla="*/ 128 h 191"/>
                    <a:gd name="T12" fmla="*/ 189 w 215"/>
                    <a:gd name="T13" fmla="*/ 109 h 191"/>
                    <a:gd name="T14" fmla="*/ 180 w 215"/>
                    <a:gd name="T15" fmla="*/ 93 h 191"/>
                    <a:gd name="T16" fmla="*/ 170 w 215"/>
                    <a:gd name="T17" fmla="*/ 80 h 191"/>
                    <a:gd name="T18" fmla="*/ 170 w 215"/>
                    <a:gd name="T19" fmla="*/ 69 h 191"/>
                    <a:gd name="T20" fmla="*/ 176 w 215"/>
                    <a:gd name="T21" fmla="*/ 61 h 191"/>
                    <a:gd name="T22" fmla="*/ 200 w 215"/>
                    <a:gd name="T23" fmla="*/ 63 h 191"/>
                    <a:gd name="T24" fmla="*/ 209 w 215"/>
                    <a:gd name="T25" fmla="*/ 52 h 191"/>
                    <a:gd name="T26" fmla="*/ 215 w 215"/>
                    <a:gd name="T27" fmla="*/ 24 h 191"/>
                    <a:gd name="T28" fmla="*/ 213 w 215"/>
                    <a:gd name="T29" fmla="*/ 15 h 191"/>
                    <a:gd name="T30" fmla="*/ 202 w 215"/>
                    <a:gd name="T31" fmla="*/ 13 h 191"/>
                    <a:gd name="T32" fmla="*/ 182 w 215"/>
                    <a:gd name="T33" fmla="*/ 15 h 191"/>
                    <a:gd name="T34" fmla="*/ 154 w 215"/>
                    <a:gd name="T35" fmla="*/ 15 h 191"/>
                    <a:gd name="T36" fmla="*/ 132 w 215"/>
                    <a:gd name="T37" fmla="*/ 6 h 191"/>
                    <a:gd name="T38" fmla="*/ 117 w 215"/>
                    <a:gd name="T39" fmla="*/ 2 h 191"/>
                    <a:gd name="T40" fmla="*/ 104 w 215"/>
                    <a:gd name="T41" fmla="*/ 0 h 191"/>
                    <a:gd name="T42" fmla="*/ 91 w 215"/>
                    <a:gd name="T43" fmla="*/ 17 h 191"/>
                    <a:gd name="T44" fmla="*/ 76 w 215"/>
                    <a:gd name="T45" fmla="*/ 28 h 191"/>
                    <a:gd name="T46" fmla="*/ 54 w 215"/>
                    <a:gd name="T47" fmla="*/ 26 h 191"/>
                    <a:gd name="T48" fmla="*/ 41 w 215"/>
                    <a:gd name="T49" fmla="*/ 35 h 191"/>
                    <a:gd name="T50" fmla="*/ 20 w 215"/>
                    <a:gd name="T51" fmla="*/ 56 h 191"/>
                    <a:gd name="T52" fmla="*/ 4 w 215"/>
                    <a:gd name="T53" fmla="*/ 69 h 191"/>
                    <a:gd name="T54" fmla="*/ 0 w 215"/>
                    <a:gd name="T55" fmla="*/ 78 h 191"/>
                    <a:gd name="T56" fmla="*/ 9 w 215"/>
                    <a:gd name="T57" fmla="*/ 95 h 191"/>
                    <a:gd name="T58" fmla="*/ 19 w 215"/>
                    <a:gd name="T59" fmla="*/ 117 h 191"/>
                    <a:gd name="T60" fmla="*/ 30 w 215"/>
                    <a:gd name="T61" fmla="*/ 130 h 191"/>
                    <a:gd name="T62" fmla="*/ 41 w 215"/>
                    <a:gd name="T63" fmla="*/ 126 h 191"/>
                    <a:gd name="T64" fmla="*/ 60 w 215"/>
                    <a:gd name="T65" fmla="*/ 119 h 191"/>
                    <a:gd name="T66" fmla="*/ 58 w 215"/>
                    <a:gd name="T67" fmla="*/ 137 h 191"/>
                    <a:gd name="T68" fmla="*/ 52 w 215"/>
                    <a:gd name="T69" fmla="*/ 159 h 191"/>
                    <a:gd name="T70" fmla="*/ 54 w 215"/>
                    <a:gd name="T71" fmla="*/ 163 h 191"/>
                    <a:gd name="T72" fmla="*/ 63 w 215"/>
                    <a:gd name="T73" fmla="*/ 163 h 191"/>
                    <a:gd name="T74" fmla="*/ 76 w 215"/>
                    <a:gd name="T75" fmla="*/ 159 h 191"/>
                    <a:gd name="T76" fmla="*/ 104 w 215"/>
                    <a:gd name="T77" fmla="*/ 162 h 191"/>
                    <a:gd name="T78" fmla="*/ 112 w 215"/>
                    <a:gd name="T79" fmla="*/ 172 h 191"/>
                    <a:gd name="T80" fmla="*/ 128 w 215"/>
                    <a:gd name="T81" fmla="*/ 178 h 191"/>
                    <a:gd name="T82" fmla="*/ 142 w 215"/>
                    <a:gd name="T83" fmla="*/ 191 h 191"/>
                    <a:gd name="T84" fmla="*/ 151 w 215"/>
                    <a:gd name="T85" fmla="*/ 189 h 191"/>
                    <a:gd name="T86" fmla="*/ 168 w 215"/>
                    <a:gd name="T87" fmla="*/ 180 h 191"/>
                    <a:gd name="T88" fmla="*/ 185 w 215"/>
                    <a:gd name="T89" fmla="*/ 178 h 191"/>
                    <a:gd name="T90" fmla="*/ 208 w 215"/>
                    <a:gd name="T91" fmla="*/ 180 h 191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215"/>
                    <a:gd name="T139" fmla="*/ 0 h 191"/>
                    <a:gd name="T140" fmla="*/ 215 w 215"/>
                    <a:gd name="T141" fmla="*/ 191 h 191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215" h="191">
                      <a:moveTo>
                        <a:pt x="208" y="180"/>
                      </a:moveTo>
                      <a:lnTo>
                        <a:pt x="206" y="169"/>
                      </a:lnTo>
                      <a:lnTo>
                        <a:pt x="213" y="159"/>
                      </a:lnTo>
                      <a:lnTo>
                        <a:pt x="213" y="145"/>
                      </a:lnTo>
                      <a:lnTo>
                        <a:pt x="198" y="134"/>
                      </a:lnTo>
                      <a:lnTo>
                        <a:pt x="193" y="128"/>
                      </a:lnTo>
                      <a:lnTo>
                        <a:pt x="189" y="109"/>
                      </a:lnTo>
                      <a:lnTo>
                        <a:pt x="180" y="93"/>
                      </a:lnTo>
                      <a:lnTo>
                        <a:pt x="170" y="80"/>
                      </a:lnTo>
                      <a:lnTo>
                        <a:pt x="170" y="69"/>
                      </a:lnTo>
                      <a:lnTo>
                        <a:pt x="176" y="61"/>
                      </a:lnTo>
                      <a:lnTo>
                        <a:pt x="200" y="63"/>
                      </a:lnTo>
                      <a:lnTo>
                        <a:pt x="209" y="52"/>
                      </a:lnTo>
                      <a:lnTo>
                        <a:pt x="215" y="24"/>
                      </a:lnTo>
                      <a:lnTo>
                        <a:pt x="213" y="15"/>
                      </a:lnTo>
                      <a:lnTo>
                        <a:pt x="202" y="13"/>
                      </a:lnTo>
                      <a:lnTo>
                        <a:pt x="182" y="15"/>
                      </a:lnTo>
                      <a:lnTo>
                        <a:pt x="154" y="15"/>
                      </a:lnTo>
                      <a:lnTo>
                        <a:pt x="132" y="6"/>
                      </a:lnTo>
                      <a:lnTo>
                        <a:pt x="117" y="2"/>
                      </a:lnTo>
                      <a:lnTo>
                        <a:pt x="104" y="0"/>
                      </a:lnTo>
                      <a:lnTo>
                        <a:pt x="91" y="17"/>
                      </a:lnTo>
                      <a:lnTo>
                        <a:pt x="76" y="28"/>
                      </a:lnTo>
                      <a:lnTo>
                        <a:pt x="54" y="26"/>
                      </a:lnTo>
                      <a:lnTo>
                        <a:pt x="41" y="35"/>
                      </a:lnTo>
                      <a:lnTo>
                        <a:pt x="20" y="56"/>
                      </a:lnTo>
                      <a:lnTo>
                        <a:pt x="4" y="69"/>
                      </a:lnTo>
                      <a:lnTo>
                        <a:pt x="0" y="78"/>
                      </a:lnTo>
                      <a:lnTo>
                        <a:pt x="9" y="95"/>
                      </a:lnTo>
                      <a:lnTo>
                        <a:pt x="19" y="117"/>
                      </a:lnTo>
                      <a:lnTo>
                        <a:pt x="30" y="130"/>
                      </a:lnTo>
                      <a:lnTo>
                        <a:pt x="41" y="126"/>
                      </a:lnTo>
                      <a:lnTo>
                        <a:pt x="60" y="119"/>
                      </a:lnTo>
                      <a:lnTo>
                        <a:pt x="58" y="137"/>
                      </a:lnTo>
                      <a:lnTo>
                        <a:pt x="52" y="159"/>
                      </a:lnTo>
                      <a:lnTo>
                        <a:pt x="54" y="163"/>
                      </a:lnTo>
                      <a:lnTo>
                        <a:pt x="63" y="163"/>
                      </a:lnTo>
                      <a:lnTo>
                        <a:pt x="76" y="159"/>
                      </a:lnTo>
                      <a:lnTo>
                        <a:pt x="104" y="162"/>
                      </a:lnTo>
                      <a:lnTo>
                        <a:pt x="112" y="172"/>
                      </a:lnTo>
                      <a:lnTo>
                        <a:pt x="128" y="178"/>
                      </a:lnTo>
                      <a:lnTo>
                        <a:pt x="142" y="191"/>
                      </a:lnTo>
                      <a:lnTo>
                        <a:pt x="151" y="189"/>
                      </a:lnTo>
                      <a:lnTo>
                        <a:pt x="168" y="180"/>
                      </a:lnTo>
                      <a:lnTo>
                        <a:pt x="185" y="178"/>
                      </a:lnTo>
                      <a:lnTo>
                        <a:pt x="208" y="180"/>
                      </a:lnTo>
                      <a:close/>
                    </a:path>
                  </a:pathLst>
                </a:custGeom>
                <a:solidFill>
                  <a:srgbClr val="3398FB"/>
                </a:solidFill>
                <a:ln w="6350">
                  <a:solidFill>
                    <a:srgbClr val="CCCCCC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Georgia" pitchFamily="18" charset="0"/>
                  </a:endParaRPr>
                </a:p>
              </p:txBody>
            </p:sp>
          </p:grpSp>
          <p:grpSp>
            <p:nvGrpSpPr>
              <p:cNvPr id="200" name="Group 43"/>
              <p:cNvGrpSpPr>
                <a:grpSpLocks/>
              </p:cNvGrpSpPr>
              <p:nvPr/>
            </p:nvGrpSpPr>
            <p:grpSpPr bwMode="auto">
              <a:xfrm>
                <a:off x="2905" y="1338"/>
                <a:ext cx="372" cy="651"/>
                <a:chOff x="2582" y="627"/>
                <a:chExt cx="466" cy="903"/>
              </a:xfrm>
            </p:grpSpPr>
            <p:grpSp>
              <p:nvGrpSpPr>
                <p:cNvPr id="271" name="Group 44"/>
                <p:cNvGrpSpPr>
                  <a:grpSpLocks/>
                </p:cNvGrpSpPr>
                <p:nvPr/>
              </p:nvGrpSpPr>
              <p:grpSpPr bwMode="auto">
                <a:xfrm>
                  <a:off x="2582" y="627"/>
                  <a:ext cx="466" cy="903"/>
                  <a:chOff x="2582" y="627"/>
                  <a:chExt cx="466" cy="903"/>
                </a:xfrm>
              </p:grpSpPr>
              <p:sp>
                <p:nvSpPr>
                  <p:cNvPr id="285" name="Freeform 45"/>
                  <p:cNvSpPr>
                    <a:spLocks/>
                  </p:cNvSpPr>
                  <p:nvPr/>
                </p:nvSpPr>
                <p:spPr bwMode="auto">
                  <a:xfrm>
                    <a:off x="2582" y="1474"/>
                    <a:ext cx="29" cy="25"/>
                  </a:xfrm>
                  <a:custGeom>
                    <a:avLst/>
                    <a:gdLst>
                      <a:gd name="T0" fmla="*/ 24 w 28"/>
                      <a:gd name="T1" fmla="*/ 0 h 26"/>
                      <a:gd name="T2" fmla="*/ 13 w 28"/>
                      <a:gd name="T3" fmla="*/ 6 h 26"/>
                      <a:gd name="T4" fmla="*/ 0 w 28"/>
                      <a:gd name="T5" fmla="*/ 17 h 26"/>
                      <a:gd name="T6" fmla="*/ 2 w 28"/>
                      <a:gd name="T7" fmla="*/ 26 h 26"/>
                      <a:gd name="T8" fmla="*/ 9 w 28"/>
                      <a:gd name="T9" fmla="*/ 26 h 26"/>
                      <a:gd name="T10" fmla="*/ 28 w 28"/>
                      <a:gd name="T11" fmla="*/ 13 h 26"/>
                      <a:gd name="T12" fmla="*/ 24 w 28"/>
                      <a:gd name="T13" fmla="*/ 0 h 2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8"/>
                      <a:gd name="T22" fmla="*/ 0 h 26"/>
                      <a:gd name="T23" fmla="*/ 28 w 28"/>
                      <a:gd name="T24" fmla="*/ 26 h 2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8" h="26">
                        <a:moveTo>
                          <a:pt x="24" y="0"/>
                        </a:moveTo>
                        <a:lnTo>
                          <a:pt x="13" y="6"/>
                        </a:lnTo>
                        <a:lnTo>
                          <a:pt x="0" y="17"/>
                        </a:lnTo>
                        <a:lnTo>
                          <a:pt x="2" y="26"/>
                        </a:lnTo>
                        <a:lnTo>
                          <a:pt x="9" y="26"/>
                        </a:lnTo>
                        <a:lnTo>
                          <a:pt x="28" y="13"/>
                        </a:lnTo>
                        <a:lnTo>
                          <a:pt x="24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6350">
                    <a:solidFill>
                      <a:srgbClr val="CCCCCC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Georgia" pitchFamily="18" charset="0"/>
                    </a:endParaRPr>
                  </a:p>
                </p:txBody>
              </p:sp>
              <p:sp>
                <p:nvSpPr>
                  <p:cNvPr id="286" name="Freeform 46"/>
                  <p:cNvSpPr>
                    <a:spLocks/>
                  </p:cNvSpPr>
                  <p:nvPr/>
                </p:nvSpPr>
                <p:spPr bwMode="auto">
                  <a:xfrm>
                    <a:off x="2611" y="627"/>
                    <a:ext cx="437" cy="903"/>
                  </a:xfrm>
                  <a:custGeom>
                    <a:avLst/>
                    <a:gdLst>
                      <a:gd name="T0" fmla="*/ 119 w 438"/>
                      <a:gd name="T1" fmla="*/ 873 h 903"/>
                      <a:gd name="T2" fmla="*/ 93 w 438"/>
                      <a:gd name="T3" fmla="*/ 851 h 903"/>
                      <a:gd name="T4" fmla="*/ 59 w 438"/>
                      <a:gd name="T5" fmla="*/ 844 h 903"/>
                      <a:gd name="T6" fmla="*/ 59 w 438"/>
                      <a:gd name="T7" fmla="*/ 773 h 903"/>
                      <a:gd name="T8" fmla="*/ 44 w 438"/>
                      <a:gd name="T9" fmla="*/ 725 h 903"/>
                      <a:gd name="T10" fmla="*/ 41 w 438"/>
                      <a:gd name="T11" fmla="*/ 688 h 903"/>
                      <a:gd name="T12" fmla="*/ 30 w 438"/>
                      <a:gd name="T13" fmla="*/ 655 h 903"/>
                      <a:gd name="T14" fmla="*/ 52 w 438"/>
                      <a:gd name="T15" fmla="*/ 622 h 903"/>
                      <a:gd name="T16" fmla="*/ 63 w 438"/>
                      <a:gd name="T17" fmla="*/ 592 h 903"/>
                      <a:gd name="T18" fmla="*/ 107 w 438"/>
                      <a:gd name="T19" fmla="*/ 555 h 903"/>
                      <a:gd name="T20" fmla="*/ 137 w 438"/>
                      <a:gd name="T21" fmla="*/ 511 h 903"/>
                      <a:gd name="T22" fmla="*/ 159 w 438"/>
                      <a:gd name="T23" fmla="*/ 474 h 903"/>
                      <a:gd name="T24" fmla="*/ 178 w 438"/>
                      <a:gd name="T25" fmla="*/ 448 h 903"/>
                      <a:gd name="T26" fmla="*/ 181 w 438"/>
                      <a:gd name="T27" fmla="*/ 422 h 903"/>
                      <a:gd name="T28" fmla="*/ 174 w 438"/>
                      <a:gd name="T29" fmla="*/ 396 h 903"/>
                      <a:gd name="T30" fmla="*/ 152 w 438"/>
                      <a:gd name="T31" fmla="*/ 385 h 903"/>
                      <a:gd name="T32" fmla="*/ 119 w 438"/>
                      <a:gd name="T33" fmla="*/ 314 h 903"/>
                      <a:gd name="T34" fmla="*/ 122 w 438"/>
                      <a:gd name="T35" fmla="*/ 255 h 903"/>
                      <a:gd name="T36" fmla="*/ 107 w 438"/>
                      <a:gd name="T37" fmla="*/ 196 h 903"/>
                      <a:gd name="T38" fmla="*/ 81 w 438"/>
                      <a:gd name="T39" fmla="*/ 158 h 903"/>
                      <a:gd name="T40" fmla="*/ 30 w 438"/>
                      <a:gd name="T41" fmla="*/ 129 h 903"/>
                      <a:gd name="T42" fmla="*/ 11 w 438"/>
                      <a:gd name="T43" fmla="*/ 99 h 903"/>
                      <a:gd name="T44" fmla="*/ 15 w 438"/>
                      <a:gd name="T45" fmla="*/ 78 h 903"/>
                      <a:gd name="T46" fmla="*/ 48 w 438"/>
                      <a:gd name="T47" fmla="*/ 95 h 903"/>
                      <a:gd name="T48" fmla="*/ 107 w 438"/>
                      <a:gd name="T49" fmla="*/ 110 h 903"/>
                      <a:gd name="T50" fmla="*/ 130 w 438"/>
                      <a:gd name="T51" fmla="*/ 125 h 903"/>
                      <a:gd name="T52" fmla="*/ 159 w 438"/>
                      <a:gd name="T53" fmla="*/ 99 h 903"/>
                      <a:gd name="T54" fmla="*/ 178 w 438"/>
                      <a:gd name="T55" fmla="*/ 78 h 903"/>
                      <a:gd name="T56" fmla="*/ 174 w 438"/>
                      <a:gd name="T57" fmla="*/ 37 h 903"/>
                      <a:gd name="T58" fmla="*/ 204 w 438"/>
                      <a:gd name="T59" fmla="*/ 19 h 903"/>
                      <a:gd name="T60" fmla="*/ 244 w 438"/>
                      <a:gd name="T61" fmla="*/ 26 h 903"/>
                      <a:gd name="T62" fmla="*/ 244 w 438"/>
                      <a:gd name="T63" fmla="*/ 59 h 903"/>
                      <a:gd name="T64" fmla="*/ 211 w 438"/>
                      <a:gd name="T65" fmla="*/ 92 h 903"/>
                      <a:gd name="T66" fmla="*/ 248 w 438"/>
                      <a:gd name="T67" fmla="*/ 85 h 903"/>
                      <a:gd name="T68" fmla="*/ 252 w 438"/>
                      <a:gd name="T69" fmla="*/ 30 h 903"/>
                      <a:gd name="T70" fmla="*/ 275 w 438"/>
                      <a:gd name="T71" fmla="*/ 63 h 903"/>
                      <a:gd name="T72" fmla="*/ 267 w 438"/>
                      <a:gd name="T73" fmla="*/ 114 h 903"/>
                      <a:gd name="T74" fmla="*/ 297 w 438"/>
                      <a:gd name="T75" fmla="*/ 158 h 903"/>
                      <a:gd name="T76" fmla="*/ 316 w 438"/>
                      <a:gd name="T77" fmla="*/ 199 h 903"/>
                      <a:gd name="T78" fmla="*/ 319 w 438"/>
                      <a:gd name="T79" fmla="*/ 262 h 903"/>
                      <a:gd name="T80" fmla="*/ 349 w 438"/>
                      <a:gd name="T81" fmla="*/ 351 h 903"/>
                      <a:gd name="T82" fmla="*/ 360 w 438"/>
                      <a:gd name="T83" fmla="*/ 448 h 903"/>
                      <a:gd name="T84" fmla="*/ 375 w 438"/>
                      <a:gd name="T85" fmla="*/ 518 h 903"/>
                      <a:gd name="T86" fmla="*/ 419 w 438"/>
                      <a:gd name="T87" fmla="*/ 566 h 903"/>
                      <a:gd name="T88" fmla="*/ 438 w 438"/>
                      <a:gd name="T89" fmla="*/ 604 h 903"/>
                      <a:gd name="T90" fmla="*/ 416 w 438"/>
                      <a:gd name="T91" fmla="*/ 680 h 903"/>
                      <a:gd name="T92" fmla="*/ 405 w 438"/>
                      <a:gd name="T93" fmla="*/ 721 h 903"/>
                      <a:gd name="T94" fmla="*/ 382 w 438"/>
                      <a:gd name="T95" fmla="*/ 744 h 903"/>
                      <a:gd name="T96" fmla="*/ 327 w 438"/>
                      <a:gd name="T97" fmla="*/ 799 h 903"/>
                      <a:gd name="T98" fmla="*/ 301 w 438"/>
                      <a:gd name="T99" fmla="*/ 825 h 903"/>
                      <a:gd name="T100" fmla="*/ 267 w 438"/>
                      <a:gd name="T101" fmla="*/ 840 h 903"/>
                      <a:gd name="T102" fmla="*/ 215 w 438"/>
                      <a:gd name="T103" fmla="*/ 855 h 903"/>
                      <a:gd name="T104" fmla="*/ 163 w 438"/>
                      <a:gd name="T105" fmla="*/ 877 h 903"/>
                      <a:gd name="T106" fmla="*/ 122 w 438"/>
                      <a:gd name="T107" fmla="*/ 903 h 903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w 438"/>
                      <a:gd name="T163" fmla="*/ 0 h 903"/>
                      <a:gd name="T164" fmla="*/ 438 w 438"/>
                      <a:gd name="T165" fmla="*/ 903 h 903"/>
                    </a:gdLst>
                    <a:ahLst/>
                    <a:cxnLst>
                      <a:cxn ang="T108">
                        <a:pos x="T0" y="T1"/>
                      </a:cxn>
                      <a:cxn ang="T109">
                        <a:pos x="T2" y="T3"/>
                      </a:cxn>
                      <a:cxn ang="T110">
                        <a:pos x="T4" y="T5"/>
                      </a:cxn>
                      <a:cxn ang="T111">
                        <a:pos x="T6" y="T7"/>
                      </a:cxn>
                      <a:cxn ang="T112">
                        <a:pos x="T8" y="T9"/>
                      </a:cxn>
                      <a:cxn ang="T113">
                        <a:pos x="T10" y="T11"/>
                      </a:cxn>
                      <a:cxn ang="T114">
                        <a:pos x="T12" y="T13"/>
                      </a:cxn>
                      <a:cxn ang="T115">
                        <a:pos x="T14" y="T15"/>
                      </a:cxn>
                      <a:cxn ang="T116">
                        <a:pos x="T16" y="T17"/>
                      </a:cxn>
                      <a:cxn ang="T117">
                        <a:pos x="T18" y="T19"/>
                      </a:cxn>
                      <a:cxn ang="T118">
                        <a:pos x="T20" y="T21"/>
                      </a:cxn>
                      <a:cxn ang="T119">
                        <a:pos x="T22" y="T23"/>
                      </a:cxn>
                      <a:cxn ang="T120">
                        <a:pos x="T24" y="T25"/>
                      </a:cxn>
                      <a:cxn ang="T121">
                        <a:pos x="T26" y="T27"/>
                      </a:cxn>
                      <a:cxn ang="T122">
                        <a:pos x="T28" y="T29"/>
                      </a:cxn>
                      <a:cxn ang="T123">
                        <a:pos x="T30" y="T31"/>
                      </a:cxn>
                      <a:cxn ang="T124">
                        <a:pos x="T32" y="T33"/>
                      </a:cxn>
                      <a:cxn ang="T125">
                        <a:pos x="T34" y="T35"/>
                      </a:cxn>
                      <a:cxn ang="T126">
                        <a:pos x="T36" y="T37"/>
                      </a:cxn>
                      <a:cxn ang="T127">
                        <a:pos x="T38" y="T39"/>
                      </a:cxn>
                      <a:cxn ang="T128">
                        <a:pos x="T40" y="T41"/>
                      </a:cxn>
                      <a:cxn ang="T129">
                        <a:pos x="T42" y="T43"/>
                      </a:cxn>
                      <a:cxn ang="T130">
                        <a:pos x="T44" y="T45"/>
                      </a:cxn>
                      <a:cxn ang="T131">
                        <a:pos x="T46" y="T47"/>
                      </a:cxn>
                      <a:cxn ang="T132">
                        <a:pos x="T48" y="T49"/>
                      </a:cxn>
                      <a:cxn ang="T133">
                        <a:pos x="T50" y="T51"/>
                      </a:cxn>
                      <a:cxn ang="T134">
                        <a:pos x="T52" y="T53"/>
                      </a:cxn>
                      <a:cxn ang="T135">
                        <a:pos x="T54" y="T55"/>
                      </a:cxn>
                      <a:cxn ang="T136">
                        <a:pos x="T56" y="T57"/>
                      </a:cxn>
                      <a:cxn ang="T137">
                        <a:pos x="T58" y="T59"/>
                      </a:cxn>
                      <a:cxn ang="T138">
                        <a:pos x="T60" y="T61"/>
                      </a:cxn>
                      <a:cxn ang="T139">
                        <a:pos x="T62" y="T63"/>
                      </a:cxn>
                      <a:cxn ang="T140">
                        <a:pos x="T64" y="T65"/>
                      </a:cxn>
                      <a:cxn ang="T141">
                        <a:pos x="T66" y="T67"/>
                      </a:cxn>
                      <a:cxn ang="T142">
                        <a:pos x="T68" y="T69"/>
                      </a:cxn>
                      <a:cxn ang="T143">
                        <a:pos x="T70" y="T71"/>
                      </a:cxn>
                      <a:cxn ang="T144">
                        <a:pos x="T72" y="T73"/>
                      </a:cxn>
                      <a:cxn ang="T145">
                        <a:pos x="T74" y="T75"/>
                      </a:cxn>
                      <a:cxn ang="T146">
                        <a:pos x="T76" y="T77"/>
                      </a:cxn>
                      <a:cxn ang="T147">
                        <a:pos x="T78" y="T79"/>
                      </a:cxn>
                      <a:cxn ang="T148">
                        <a:pos x="T80" y="T81"/>
                      </a:cxn>
                      <a:cxn ang="T149">
                        <a:pos x="T82" y="T83"/>
                      </a:cxn>
                      <a:cxn ang="T150">
                        <a:pos x="T84" y="T85"/>
                      </a:cxn>
                      <a:cxn ang="T151">
                        <a:pos x="T86" y="T87"/>
                      </a:cxn>
                      <a:cxn ang="T152">
                        <a:pos x="T88" y="T89"/>
                      </a:cxn>
                      <a:cxn ang="T153">
                        <a:pos x="T90" y="T91"/>
                      </a:cxn>
                      <a:cxn ang="T154">
                        <a:pos x="T92" y="T93"/>
                      </a:cxn>
                      <a:cxn ang="T155">
                        <a:pos x="T94" y="T95"/>
                      </a:cxn>
                      <a:cxn ang="T156">
                        <a:pos x="T96" y="T97"/>
                      </a:cxn>
                      <a:cxn ang="T157">
                        <a:pos x="T98" y="T99"/>
                      </a:cxn>
                      <a:cxn ang="T158">
                        <a:pos x="T100" y="T101"/>
                      </a:cxn>
                      <a:cxn ang="T159">
                        <a:pos x="T102" y="T103"/>
                      </a:cxn>
                      <a:cxn ang="T160">
                        <a:pos x="T104" y="T105"/>
                      </a:cxn>
                      <a:cxn ang="T161">
                        <a:pos x="T106" y="T107"/>
                      </a:cxn>
                    </a:cxnLst>
                    <a:rect l="T162" t="T163" r="T164" b="T165"/>
                    <a:pathLst>
                      <a:path w="438" h="903">
                        <a:moveTo>
                          <a:pt x="122" y="903"/>
                        </a:moveTo>
                        <a:lnTo>
                          <a:pt x="119" y="873"/>
                        </a:lnTo>
                        <a:lnTo>
                          <a:pt x="104" y="858"/>
                        </a:lnTo>
                        <a:lnTo>
                          <a:pt x="93" y="851"/>
                        </a:lnTo>
                        <a:lnTo>
                          <a:pt x="74" y="844"/>
                        </a:lnTo>
                        <a:lnTo>
                          <a:pt x="59" y="844"/>
                        </a:lnTo>
                        <a:lnTo>
                          <a:pt x="52" y="829"/>
                        </a:lnTo>
                        <a:lnTo>
                          <a:pt x="59" y="773"/>
                        </a:lnTo>
                        <a:lnTo>
                          <a:pt x="56" y="740"/>
                        </a:lnTo>
                        <a:lnTo>
                          <a:pt x="44" y="725"/>
                        </a:lnTo>
                        <a:lnTo>
                          <a:pt x="37" y="718"/>
                        </a:lnTo>
                        <a:lnTo>
                          <a:pt x="41" y="688"/>
                        </a:lnTo>
                        <a:lnTo>
                          <a:pt x="37" y="669"/>
                        </a:lnTo>
                        <a:lnTo>
                          <a:pt x="30" y="655"/>
                        </a:lnTo>
                        <a:lnTo>
                          <a:pt x="41" y="622"/>
                        </a:lnTo>
                        <a:lnTo>
                          <a:pt x="52" y="622"/>
                        </a:lnTo>
                        <a:lnTo>
                          <a:pt x="59" y="615"/>
                        </a:lnTo>
                        <a:lnTo>
                          <a:pt x="63" y="592"/>
                        </a:lnTo>
                        <a:lnTo>
                          <a:pt x="85" y="574"/>
                        </a:lnTo>
                        <a:lnTo>
                          <a:pt x="107" y="555"/>
                        </a:lnTo>
                        <a:lnTo>
                          <a:pt x="111" y="533"/>
                        </a:lnTo>
                        <a:lnTo>
                          <a:pt x="137" y="511"/>
                        </a:lnTo>
                        <a:lnTo>
                          <a:pt x="163" y="485"/>
                        </a:lnTo>
                        <a:lnTo>
                          <a:pt x="159" y="474"/>
                        </a:lnTo>
                        <a:lnTo>
                          <a:pt x="159" y="459"/>
                        </a:lnTo>
                        <a:lnTo>
                          <a:pt x="178" y="448"/>
                        </a:lnTo>
                        <a:lnTo>
                          <a:pt x="185" y="444"/>
                        </a:lnTo>
                        <a:lnTo>
                          <a:pt x="181" y="422"/>
                        </a:lnTo>
                        <a:lnTo>
                          <a:pt x="181" y="400"/>
                        </a:lnTo>
                        <a:lnTo>
                          <a:pt x="174" y="396"/>
                        </a:lnTo>
                        <a:lnTo>
                          <a:pt x="163" y="400"/>
                        </a:lnTo>
                        <a:lnTo>
                          <a:pt x="152" y="385"/>
                        </a:lnTo>
                        <a:lnTo>
                          <a:pt x="141" y="344"/>
                        </a:lnTo>
                        <a:lnTo>
                          <a:pt x="119" y="314"/>
                        </a:lnTo>
                        <a:lnTo>
                          <a:pt x="126" y="273"/>
                        </a:lnTo>
                        <a:lnTo>
                          <a:pt x="122" y="255"/>
                        </a:lnTo>
                        <a:lnTo>
                          <a:pt x="96" y="229"/>
                        </a:lnTo>
                        <a:lnTo>
                          <a:pt x="107" y="196"/>
                        </a:lnTo>
                        <a:lnTo>
                          <a:pt x="100" y="177"/>
                        </a:lnTo>
                        <a:lnTo>
                          <a:pt x="81" y="158"/>
                        </a:lnTo>
                        <a:lnTo>
                          <a:pt x="70" y="170"/>
                        </a:lnTo>
                        <a:lnTo>
                          <a:pt x="30" y="129"/>
                        </a:lnTo>
                        <a:lnTo>
                          <a:pt x="19" y="114"/>
                        </a:lnTo>
                        <a:lnTo>
                          <a:pt x="11" y="99"/>
                        </a:lnTo>
                        <a:lnTo>
                          <a:pt x="0" y="92"/>
                        </a:lnTo>
                        <a:lnTo>
                          <a:pt x="15" y="78"/>
                        </a:lnTo>
                        <a:lnTo>
                          <a:pt x="37" y="78"/>
                        </a:lnTo>
                        <a:lnTo>
                          <a:pt x="48" y="95"/>
                        </a:lnTo>
                        <a:lnTo>
                          <a:pt x="78" y="129"/>
                        </a:lnTo>
                        <a:lnTo>
                          <a:pt x="107" y="110"/>
                        </a:lnTo>
                        <a:lnTo>
                          <a:pt x="126" y="114"/>
                        </a:lnTo>
                        <a:lnTo>
                          <a:pt x="130" y="125"/>
                        </a:lnTo>
                        <a:lnTo>
                          <a:pt x="152" y="129"/>
                        </a:lnTo>
                        <a:lnTo>
                          <a:pt x="159" y="99"/>
                        </a:lnTo>
                        <a:lnTo>
                          <a:pt x="170" y="89"/>
                        </a:lnTo>
                        <a:lnTo>
                          <a:pt x="178" y="78"/>
                        </a:lnTo>
                        <a:lnTo>
                          <a:pt x="178" y="67"/>
                        </a:lnTo>
                        <a:lnTo>
                          <a:pt x="174" y="37"/>
                        </a:lnTo>
                        <a:lnTo>
                          <a:pt x="193" y="19"/>
                        </a:lnTo>
                        <a:lnTo>
                          <a:pt x="204" y="19"/>
                        </a:lnTo>
                        <a:lnTo>
                          <a:pt x="222" y="0"/>
                        </a:lnTo>
                        <a:lnTo>
                          <a:pt x="244" y="26"/>
                        </a:lnTo>
                        <a:lnTo>
                          <a:pt x="252" y="37"/>
                        </a:lnTo>
                        <a:lnTo>
                          <a:pt x="244" y="59"/>
                        </a:lnTo>
                        <a:lnTo>
                          <a:pt x="226" y="74"/>
                        </a:lnTo>
                        <a:lnTo>
                          <a:pt x="211" y="92"/>
                        </a:lnTo>
                        <a:lnTo>
                          <a:pt x="215" y="110"/>
                        </a:lnTo>
                        <a:lnTo>
                          <a:pt x="248" y="85"/>
                        </a:lnTo>
                        <a:lnTo>
                          <a:pt x="248" y="63"/>
                        </a:lnTo>
                        <a:lnTo>
                          <a:pt x="252" y="30"/>
                        </a:lnTo>
                        <a:lnTo>
                          <a:pt x="263" y="22"/>
                        </a:lnTo>
                        <a:lnTo>
                          <a:pt x="275" y="63"/>
                        </a:lnTo>
                        <a:lnTo>
                          <a:pt x="275" y="99"/>
                        </a:lnTo>
                        <a:lnTo>
                          <a:pt x="267" y="114"/>
                        </a:lnTo>
                        <a:lnTo>
                          <a:pt x="267" y="136"/>
                        </a:lnTo>
                        <a:lnTo>
                          <a:pt x="297" y="158"/>
                        </a:lnTo>
                        <a:lnTo>
                          <a:pt x="297" y="173"/>
                        </a:lnTo>
                        <a:lnTo>
                          <a:pt x="316" y="199"/>
                        </a:lnTo>
                        <a:lnTo>
                          <a:pt x="323" y="218"/>
                        </a:lnTo>
                        <a:lnTo>
                          <a:pt x="319" y="262"/>
                        </a:lnTo>
                        <a:lnTo>
                          <a:pt x="331" y="311"/>
                        </a:lnTo>
                        <a:lnTo>
                          <a:pt x="349" y="351"/>
                        </a:lnTo>
                        <a:lnTo>
                          <a:pt x="345" y="411"/>
                        </a:lnTo>
                        <a:lnTo>
                          <a:pt x="360" y="448"/>
                        </a:lnTo>
                        <a:lnTo>
                          <a:pt x="368" y="463"/>
                        </a:lnTo>
                        <a:lnTo>
                          <a:pt x="375" y="518"/>
                        </a:lnTo>
                        <a:lnTo>
                          <a:pt x="382" y="541"/>
                        </a:lnTo>
                        <a:lnTo>
                          <a:pt x="419" y="566"/>
                        </a:lnTo>
                        <a:lnTo>
                          <a:pt x="438" y="589"/>
                        </a:lnTo>
                        <a:lnTo>
                          <a:pt x="438" y="604"/>
                        </a:lnTo>
                        <a:lnTo>
                          <a:pt x="423" y="673"/>
                        </a:lnTo>
                        <a:lnTo>
                          <a:pt x="416" y="680"/>
                        </a:lnTo>
                        <a:lnTo>
                          <a:pt x="423" y="695"/>
                        </a:lnTo>
                        <a:lnTo>
                          <a:pt x="405" y="721"/>
                        </a:lnTo>
                        <a:lnTo>
                          <a:pt x="382" y="732"/>
                        </a:lnTo>
                        <a:lnTo>
                          <a:pt x="382" y="744"/>
                        </a:lnTo>
                        <a:lnTo>
                          <a:pt x="349" y="788"/>
                        </a:lnTo>
                        <a:lnTo>
                          <a:pt x="327" y="799"/>
                        </a:lnTo>
                        <a:lnTo>
                          <a:pt x="323" y="825"/>
                        </a:lnTo>
                        <a:lnTo>
                          <a:pt x="301" y="825"/>
                        </a:lnTo>
                        <a:lnTo>
                          <a:pt x="290" y="833"/>
                        </a:lnTo>
                        <a:lnTo>
                          <a:pt x="267" y="840"/>
                        </a:lnTo>
                        <a:lnTo>
                          <a:pt x="237" y="836"/>
                        </a:lnTo>
                        <a:lnTo>
                          <a:pt x="215" y="855"/>
                        </a:lnTo>
                        <a:lnTo>
                          <a:pt x="189" y="870"/>
                        </a:lnTo>
                        <a:lnTo>
                          <a:pt x="163" y="877"/>
                        </a:lnTo>
                        <a:lnTo>
                          <a:pt x="144" y="892"/>
                        </a:lnTo>
                        <a:lnTo>
                          <a:pt x="122" y="903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6350">
                    <a:solidFill>
                      <a:srgbClr val="CCCCCC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Georgia" pitchFamily="18" charset="0"/>
                    </a:endParaRPr>
                  </a:p>
                </p:txBody>
              </p:sp>
            </p:grpSp>
            <p:grpSp>
              <p:nvGrpSpPr>
                <p:cNvPr id="272" name="Group 47"/>
                <p:cNvGrpSpPr>
                  <a:grpSpLocks/>
                </p:cNvGrpSpPr>
                <p:nvPr/>
              </p:nvGrpSpPr>
              <p:grpSpPr bwMode="auto">
                <a:xfrm>
                  <a:off x="2737" y="948"/>
                  <a:ext cx="283" cy="460"/>
                  <a:chOff x="2737" y="948"/>
                  <a:chExt cx="283" cy="460"/>
                </a:xfrm>
              </p:grpSpPr>
              <p:sp>
                <p:nvSpPr>
                  <p:cNvPr id="273" name="Freeform 48"/>
                  <p:cNvSpPr>
                    <a:spLocks/>
                  </p:cNvSpPr>
                  <p:nvPr/>
                </p:nvSpPr>
                <p:spPr bwMode="auto">
                  <a:xfrm>
                    <a:off x="2897" y="946"/>
                    <a:ext cx="15" cy="21"/>
                  </a:xfrm>
                  <a:custGeom>
                    <a:avLst/>
                    <a:gdLst>
                      <a:gd name="T0" fmla="*/ 10 w 16"/>
                      <a:gd name="T1" fmla="*/ 2 h 22"/>
                      <a:gd name="T2" fmla="*/ 0 w 16"/>
                      <a:gd name="T3" fmla="*/ 0 h 22"/>
                      <a:gd name="T4" fmla="*/ 8 w 16"/>
                      <a:gd name="T5" fmla="*/ 22 h 22"/>
                      <a:gd name="T6" fmla="*/ 16 w 16"/>
                      <a:gd name="T7" fmla="*/ 17 h 22"/>
                      <a:gd name="T8" fmla="*/ 10 w 16"/>
                      <a:gd name="T9" fmla="*/ 2 h 2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6"/>
                      <a:gd name="T16" fmla="*/ 0 h 22"/>
                      <a:gd name="T17" fmla="*/ 16 w 16"/>
                      <a:gd name="T18" fmla="*/ 22 h 2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6" h="22">
                        <a:moveTo>
                          <a:pt x="10" y="2"/>
                        </a:moveTo>
                        <a:lnTo>
                          <a:pt x="0" y="0"/>
                        </a:lnTo>
                        <a:lnTo>
                          <a:pt x="8" y="22"/>
                        </a:lnTo>
                        <a:lnTo>
                          <a:pt x="16" y="17"/>
                        </a:lnTo>
                        <a:lnTo>
                          <a:pt x="10" y="2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6350">
                    <a:solidFill>
                      <a:srgbClr val="CCCCCC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Georgia" pitchFamily="18" charset="0"/>
                    </a:endParaRPr>
                  </a:p>
                </p:txBody>
              </p:sp>
              <p:sp>
                <p:nvSpPr>
                  <p:cNvPr id="274" name="Freeform 49"/>
                  <p:cNvSpPr>
                    <a:spLocks/>
                  </p:cNvSpPr>
                  <p:nvPr/>
                </p:nvSpPr>
                <p:spPr bwMode="auto">
                  <a:xfrm>
                    <a:off x="2927" y="1031"/>
                    <a:ext cx="15" cy="44"/>
                  </a:xfrm>
                  <a:custGeom>
                    <a:avLst/>
                    <a:gdLst>
                      <a:gd name="T0" fmla="*/ 16 w 16"/>
                      <a:gd name="T1" fmla="*/ 0 h 45"/>
                      <a:gd name="T2" fmla="*/ 0 w 16"/>
                      <a:gd name="T3" fmla="*/ 9 h 45"/>
                      <a:gd name="T4" fmla="*/ 0 w 16"/>
                      <a:gd name="T5" fmla="*/ 45 h 45"/>
                      <a:gd name="T6" fmla="*/ 8 w 16"/>
                      <a:gd name="T7" fmla="*/ 28 h 45"/>
                      <a:gd name="T8" fmla="*/ 11 w 16"/>
                      <a:gd name="T9" fmla="*/ 9 h 45"/>
                      <a:gd name="T10" fmla="*/ 5 w 16"/>
                      <a:gd name="T11" fmla="*/ 8 h 45"/>
                      <a:gd name="T12" fmla="*/ 16 w 16"/>
                      <a:gd name="T13" fmla="*/ 0 h 4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6"/>
                      <a:gd name="T22" fmla="*/ 0 h 45"/>
                      <a:gd name="T23" fmla="*/ 16 w 16"/>
                      <a:gd name="T24" fmla="*/ 45 h 45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6" h="45">
                        <a:moveTo>
                          <a:pt x="16" y="0"/>
                        </a:moveTo>
                        <a:lnTo>
                          <a:pt x="0" y="9"/>
                        </a:lnTo>
                        <a:lnTo>
                          <a:pt x="0" y="45"/>
                        </a:lnTo>
                        <a:lnTo>
                          <a:pt x="8" y="28"/>
                        </a:lnTo>
                        <a:lnTo>
                          <a:pt x="11" y="9"/>
                        </a:lnTo>
                        <a:lnTo>
                          <a:pt x="5" y="8"/>
                        </a:lnTo>
                        <a:lnTo>
                          <a:pt x="16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6350">
                    <a:solidFill>
                      <a:srgbClr val="CCCCCC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Georgia" pitchFamily="18" charset="0"/>
                    </a:endParaRPr>
                  </a:p>
                </p:txBody>
              </p:sp>
              <p:sp>
                <p:nvSpPr>
                  <p:cNvPr id="275" name="Freeform 50"/>
                  <p:cNvSpPr>
                    <a:spLocks/>
                  </p:cNvSpPr>
                  <p:nvPr/>
                </p:nvSpPr>
                <p:spPr bwMode="auto">
                  <a:xfrm>
                    <a:off x="2953" y="1096"/>
                    <a:ext cx="19" cy="26"/>
                  </a:xfrm>
                  <a:custGeom>
                    <a:avLst/>
                    <a:gdLst>
                      <a:gd name="T0" fmla="*/ 4 w 19"/>
                      <a:gd name="T1" fmla="*/ 0 h 26"/>
                      <a:gd name="T2" fmla="*/ 0 w 19"/>
                      <a:gd name="T3" fmla="*/ 7 h 26"/>
                      <a:gd name="T4" fmla="*/ 6 w 19"/>
                      <a:gd name="T5" fmla="*/ 26 h 26"/>
                      <a:gd name="T6" fmla="*/ 17 w 19"/>
                      <a:gd name="T7" fmla="*/ 20 h 26"/>
                      <a:gd name="T8" fmla="*/ 19 w 19"/>
                      <a:gd name="T9" fmla="*/ 11 h 26"/>
                      <a:gd name="T10" fmla="*/ 4 w 19"/>
                      <a:gd name="T11" fmla="*/ 0 h 26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9"/>
                      <a:gd name="T19" fmla="*/ 0 h 26"/>
                      <a:gd name="T20" fmla="*/ 19 w 19"/>
                      <a:gd name="T21" fmla="*/ 26 h 2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9" h="26">
                        <a:moveTo>
                          <a:pt x="4" y="0"/>
                        </a:moveTo>
                        <a:lnTo>
                          <a:pt x="0" y="7"/>
                        </a:lnTo>
                        <a:lnTo>
                          <a:pt x="6" y="26"/>
                        </a:lnTo>
                        <a:lnTo>
                          <a:pt x="17" y="20"/>
                        </a:lnTo>
                        <a:lnTo>
                          <a:pt x="19" y="11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6350">
                    <a:solidFill>
                      <a:srgbClr val="CCCCCC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Georgia" pitchFamily="18" charset="0"/>
                    </a:endParaRPr>
                  </a:p>
                </p:txBody>
              </p:sp>
              <p:sp>
                <p:nvSpPr>
                  <p:cNvPr id="276" name="Freeform 51"/>
                  <p:cNvSpPr>
                    <a:spLocks/>
                  </p:cNvSpPr>
                  <p:nvPr/>
                </p:nvSpPr>
                <p:spPr bwMode="auto">
                  <a:xfrm>
                    <a:off x="2848" y="1092"/>
                    <a:ext cx="41" cy="39"/>
                  </a:xfrm>
                  <a:custGeom>
                    <a:avLst/>
                    <a:gdLst>
                      <a:gd name="T0" fmla="*/ 42 w 42"/>
                      <a:gd name="T1" fmla="*/ 17 h 39"/>
                      <a:gd name="T2" fmla="*/ 33 w 42"/>
                      <a:gd name="T3" fmla="*/ 17 h 39"/>
                      <a:gd name="T4" fmla="*/ 21 w 42"/>
                      <a:gd name="T5" fmla="*/ 0 h 39"/>
                      <a:gd name="T6" fmla="*/ 13 w 42"/>
                      <a:gd name="T7" fmla="*/ 11 h 39"/>
                      <a:gd name="T8" fmla="*/ 2 w 42"/>
                      <a:gd name="T9" fmla="*/ 7 h 39"/>
                      <a:gd name="T10" fmla="*/ 0 w 42"/>
                      <a:gd name="T11" fmla="*/ 17 h 39"/>
                      <a:gd name="T12" fmla="*/ 6 w 42"/>
                      <a:gd name="T13" fmla="*/ 24 h 39"/>
                      <a:gd name="T14" fmla="*/ 6 w 42"/>
                      <a:gd name="T15" fmla="*/ 32 h 39"/>
                      <a:gd name="T16" fmla="*/ 13 w 42"/>
                      <a:gd name="T17" fmla="*/ 39 h 39"/>
                      <a:gd name="T18" fmla="*/ 21 w 42"/>
                      <a:gd name="T19" fmla="*/ 33 h 39"/>
                      <a:gd name="T20" fmla="*/ 36 w 42"/>
                      <a:gd name="T21" fmla="*/ 37 h 39"/>
                      <a:gd name="T22" fmla="*/ 42 w 42"/>
                      <a:gd name="T23" fmla="*/ 17 h 39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42"/>
                      <a:gd name="T37" fmla="*/ 0 h 39"/>
                      <a:gd name="T38" fmla="*/ 42 w 42"/>
                      <a:gd name="T39" fmla="*/ 39 h 39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42" h="39">
                        <a:moveTo>
                          <a:pt x="42" y="17"/>
                        </a:moveTo>
                        <a:lnTo>
                          <a:pt x="33" y="17"/>
                        </a:lnTo>
                        <a:lnTo>
                          <a:pt x="21" y="0"/>
                        </a:lnTo>
                        <a:lnTo>
                          <a:pt x="13" y="11"/>
                        </a:lnTo>
                        <a:lnTo>
                          <a:pt x="2" y="7"/>
                        </a:lnTo>
                        <a:lnTo>
                          <a:pt x="0" y="17"/>
                        </a:lnTo>
                        <a:lnTo>
                          <a:pt x="6" y="24"/>
                        </a:lnTo>
                        <a:lnTo>
                          <a:pt x="6" y="32"/>
                        </a:lnTo>
                        <a:lnTo>
                          <a:pt x="13" y="39"/>
                        </a:lnTo>
                        <a:lnTo>
                          <a:pt x="21" y="33"/>
                        </a:lnTo>
                        <a:lnTo>
                          <a:pt x="36" y="37"/>
                        </a:lnTo>
                        <a:lnTo>
                          <a:pt x="42" y="17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6350">
                    <a:solidFill>
                      <a:srgbClr val="CCCCCC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Georgia" pitchFamily="18" charset="0"/>
                    </a:endParaRPr>
                  </a:p>
                </p:txBody>
              </p:sp>
              <p:sp>
                <p:nvSpPr>
                  <p:cNvPr id="277" name="Freeform 52"/>
                  <p:cNvSpPr>
                    <a:spLocks/>
                  </p:cNvSpPr>
                  <p:nvPr/>
                </p:nvSpPr>
                <p:spPr bwMode="auto">
                  <a:xfrm>
                    <a:off x="2942" y="1189"/>
                    <a:ext cx="57" cy="40"/>
                  </a:xfrm>
                  <a:custGeom>
                    <a:avLst/>
                    <a:gdLst>
                      <a:gd name="T0" fmla="*/ 7 w 58"/>
                      <a:gd name="T1" fmla="*/ 0 h 40"/>
                      <a:gd name="T2" fmla="*/ 0 w 58"/>
                      <a:gd name="T3" fmla="*/ 4 h 40"/>
                      <a:gd name="T4" fmla="*/ 21 w 58"/>
                      <a:gd name="T5" fmla="*/ 24 h 40"/>
                      <a:gd name="T6" fmla="*/ 28 w 58"/>
                      <a:gd name="T7" fmla="*/ 24 h 40"/>
                      <a:gd name="T8" fmla="*/ 51 w 58"/>
                      <a:gd name="T9" fmla="*/ 40 h 40"/>
                      <a:gd name="T10" fmla="*/ 58 w 58"/>
                      <a:gd name="T11" fmla="*/ 33 h 40"/>
                      <a:gd name="T12" fmla="*/ 52 w 58"/>
                      <a:gd name="T13" fmla="*/ 16 h 40"/>
                      <a:gd name="T14" fmla="*/ 51 w 58"/>
                      <a:gd name="T15" fmla="*/ 7 h 40"/>
                      <a:gd name="T16" fmla="*/ 34 w 58"/>
                      <a:gd name="T17" fmla="*/ 7 h 40"/>
                      <a:gd name="T18" fmla="*/ 21 w 58"/>
                      <a:gd name="T19" fmla="*/ 0 h 40"/>
                      <a:gd name="T20" fmla="*/ 7 w 58"/>
                      <a:gd name="T21" fmla="*/ 0 h 40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58"/>
                      <a:gd name="T34" fmla="*/ 0 h 40"/>
                      <a:gd name="T35" fmla="*/ 58 w 58"/>
                      <a:gd name="T36" fmla="*/ 40 h 40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58" h="40">
                        <a:moveTo>
                          <a:pt x="7" y="0"/>
                        </a:moveTo>
                        <a:lnTo>
                          <a:pt x="0" y="4"/>
                        </a:lnTo>
                        <a:lnTo>
                          <a:pt x="21" y="24"/>
                        </a:lnTo>
                        <a:lnTo>
                          <a:pt x="28" y="24"/>
                        </a:lnTo>
                        <a:lnTo>
                          <a:pt x="51" y="40"/>
                        </a:lnTo>
                        <a:lnTo>
                          <a:pt x="58" y="33"/>
                        </a:lnTo>
                        <a:lnTo>
                          <a:pt x="52" y="16"/>
                        </a:lnTo>
                        <a:lnTo>
                          <a:pt x="51" y="7"/>
                        </a:lnTo>
                        <a:lnTo>
                          <a:pt x="34" y="7"/>
                        </a:lnTo>
                        <a:lnTo>
                          <a:pt x="21" y="0"/>
                        </a:lnTo>
                        <a:lnTo>
                          <a:pt x="7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6350">
                    <a:solidFill>
                      <a:srgbClr val="CCCCCC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Georgia" pitchFamily="18" charset="0"/>
                    </a:endParaRPr>
                  </a:p>
                </p:txBody>
              </p:sp>
              <p:sp>
                <p:nvSpPr>
                  <p:cNvPr id="278" name="Freeform 53"/>
                  <p:cNvSpPr>
                    <a:spLocks/>
                  </p:cNvSpPr>
                  <p:nvPr/>
                </p:nvSpPr>
                <p:spPr bwMode="auto">
                  <a:xfrm>
                    <a:off x="2821" y="1212"/>
                    <a:ext cx="37" cy="60"/>
                  </a:xfrm>
                  <a:custGeom>
                    <a:avLst/>
                    <a:gdLst>
                      <a:gd name="T0" fmla="*/ 33 w 37"/>
                      <a:gd name="T1" fmla="*/ 0 h 59"/>
                      <a:gd name="T2" fmla="*/ 37 w 37"/>
                      <a:gd name="T3" fmla="*/ 11 h 59"/>
                      <a:gd name="T4" fmla="*/ 19 w 37"/>
                      <a:gd name="T5" fmla="*/ 39 h 59"/>
                      <a:gd name="T6" fmla="*/ 20 w 37"/>
                      <a:gd name="T7" fmla="*/ 48 h 59"/>
                      <a:gd name="T8" fmla="*/ 9 w 37"/>
                      <a:gd name="T9" fmla="*/ 59 h 59"/>
                      <a:gd name="T10" fmla="*/ 0 w 37"/>
                      <a:gd name="T11" fmla="*/ 50 h 59"/>
                      <a:gd name="T12" fmla="*/ 4 w 37"/>
                      <a:gd name="T13" fmla="*/ 42 h 59"/>
                      <a:gd name="T14" fmla="*/ 6 w 37"/>
                      <a:gd name="T15" fmla="*/ 24 h 59"/>
                      <a:gd name="T16" fmla="*/ 15 w 37"/>
                      <a:gd name="T17" fmla="*/ 13 h 59"/>
                      <a:gd name="T18" fmla="*/ 4 w 37"/>
                      <a:gd name="T19" fmla="*/ 4 h 59"/>
                      <a:gd name="T20" fmla="*/ 11 w 37"/>
                      <a:gd name="T21" fmla="*/ 0 h 59"/>
                      <a:gd name="T22" fmla="*/ 22 w 37"/>
                      <a:gd name="T23" fmla="*/ 6 h 59"/>
                      <a:gd name="T24" fmla="*/ 33 w 37"/>
                      <a:gd name="T25" fmla="*/ 0 h 59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37"/>
                      <a:gd name="T40" fmla="*/ 0 h 59"/>
                      <a:gd name="T41" fmla="*/ 37 w 37"/>
                      <a:gd name="T42" fmla="*/ 59 h 59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37" h="59">
                        <a:moveTo>
                          <a:pt x="33" y="0"/>
                        </a:moveTo>
                        <a:lnTo>
                          <a:pt x="37" y="11"/>
                        </a:lnTo>
                        <a:lnTo>
                          <a:pt x="19" y="39"/>
                        </a:lnTo>
                        <a:lnTo>
                          <a:pt x="20" y="48"/>
                        </a:lnTo>
                        <a:lnTo>
                          <a:pt x="9" y="59"/>
                        </a:lnTo>
                        <a:lnTo>
                          <a:pt x="0" y="50"/>
                        </a:lnTo>
                        <a:lnTo>
                          <a:pt x="4" y="42"/>
                        </a:lnTo>
                        <a:lnTo>
                          <a:pt x="6" y="24"/>
                        </a:lnTo>
                        <a:lnTo>
                          <a:pt x="15" y="13"/>
                        </a:lnTo>
                        <a:lnTo>
                          <a:pt x="4" y="4"/>
                        </a:lnTo>
                        <a:lnTo>
                          <a:pt x="11" y="0"/>
                        </a:lnTo>
                        <a:lnTo>
                          <a:pt x="22" y="6"/>
                        </a:lnTo>
                        <a:lnTo>
                          <a:pt x="33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6350">
                    <a:solidFill>
                      <a:srgbClr val="CCCCCC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Georgia" pitchFamily="18" charset="0"/>
                    </a:endParaRPr>
                  </a:p>
                </p:txBody>
              </p:sp>
              <p:sp>
                <p:nvSpPr>
                  <p:cNvPr id="279" name="Freeform 54"/>
                  <p:cNvSpPr>
                    <a:spLocks/>
                  </p:cNvSpPr>
                  <p:nvPr/>
                </p:nvSpPr>
                <p:spPr bwMode="auto">
                  <a:xfrm>
                    <a:off x="2839" y="1250"/>
                    <a:ext cx="31" cy="55"/>
                  </a:xfrm>
                  <a:custGeom>
                    <a:avLst/>
                    <a:gdLst>
                      <a:gd name="T0" fmla="*/ 28 w 32"/>
                      <a:gd name="T1" fmla="*/ 0 h 55"/>
                      <a:gd name="T2" fmla="*/ 21 w 32"/>
                      <a:gd name="T3" fmla="*/ 0 h 55"/>
                      <a:gd name="T4" fmla="*/ 21 w 32"/>
                      <a:gd name="T5" fmla="*/ 4 h 55"/>
                      <a:gd name="T6" fmla="*/ 21 w 32"/>
                      <a:gd name="T7" fmla="*/ 7 h 55"/>
                      <a:gd name="T8" fmla="*/ 21 w 32"/>
                      <a:gd name="T9" fmla="*/ 11 h 55"/>
                      <a:gd name="T10" fmla="*/ 15 w 32"/>
                      <a:gd name="T11" fmla="*/ 21 h 55"/>
                      <a:gd name="T12" fmla="*/ 6 w 32"/>
                      <a:gd name="T13" fmla="*/ 30 h 55"/>
                      <a:gd name="T14" fmla="*/ 8 w 32"/>
                      <a:gd name="T15" fmla="*/ 37 h 55"/>
                      <a:gd name="T16" fmla="*/ 0 w 32"/>
                      <a:gd name="T17" fmla="*/ 49 h 55"/>
                      <a:gd name="T18" fmla="*/ 8 w 32"/>
                      <a:gd name="T19" fmla="*/ 55 h 55"/>
                      <a:gd name="T20" fmla="*/ 28 w 32"/>
                      <a:gd name="T21" fmla="*/ 26 h 55"/>
                      <a:gd name="T22" fmla="*/ 28 w 32"/>
                      <a:gd name="T23" fmla="*/ 19 h 55"/>
                      <a:gd name="T24" fmla="*/ 32 w 32"/>
                      <a:gd name="T25" fmla="*/ 11 h 55"/>
                      <a:gd name="T26" fmla="*/ 28 w 32"/>
                      <a:gd name="T27" fmla="*/ 0 h 55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32"/>
                      <a:gd name="T43" fmla="*/ 0 h 55"/>
                      <a:gd name="T44" fmla="*/ 32 w 32"/>
                      <a:gd name="T45" fmla="*/ 55 h 55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32" h="55">
                        <a:moveTo>
                          <a:pt x="28" y="0"/>
                        </a:moveTo>
                        <a:lnTo>
                          <a:pt x="21" y="0"/>
                        </a:lnTo>
                        <a:lnTo>
                          <a:pt x="21" y="4"/>
                        </a:lnTo>
                        <a:lnTo>
                          <a:pt x="21" y="7"/>
                        </a:lnTo>
                        <a:lnTo>
                          <a:pt x="21" y="11"/>
                        </a:lnTo>
                        <a:lnTo>
                          <a:pt x="15" y="21"/>
                        </a:lnTo>
                        <a:lnTo>
                          <a:pt x="6" y="30"/>
                        </a:lnTo>
                        <a:lnTo>
                          <a:pt x="8" y="37"/>
                        </a:lnTo>
                        <a:lnTo>
                          <a:pt x="0" y="49"/>
                        </a:lnTo>
                        <a:lnTo>
                          <a:pt x="8" y="55"/>
                        </a:lnTo>
                        <a:lnTo>
                          <a:pt x="28" y="26"/>
                        </a:lnTo>
                        <a:lnTo>
                          <a:pt x="28" y="19"/>
                        </a:lnTo>
                        <a:lnTo>
                          <a:pt x="32" y="11"/>
                        </a:lnTo>
                        <a:lnTo>
                          <a:pt x="28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6350">
                    <a:solidFill>
                      <a:srgbClr val="CCCCCC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Georgia" pitchFamily="18" charset="0"/>
                    </a:endParaRPr>
                  </a:p>
                </p:txBody>
              </p:sp>
              <p:sp>
                <p:nvSpPr>
                  <p:cNvPr id="280" name="Freeform 55"/>
                  <p:cNvSpPr>
                    <a:spLocks/>
                  </p:cNvSpPr>
                  <p:nvPr/>
                </p:nvSpPr>
                <p:spPr bwMode="auto">
                  <a:xfrm>
                    <a:off x="2737" y="1318"/>
                    <a:ext cx="43" cy="79"/>
                  </a:xfrm>
                  <a:custGeom>
                    <a:avLst/>
                    <a:gdLst>
                      <a:gd name="T0" fmla="*/ 29 w 44"/>
                      <a:gd name="T1" fmla="*/ 2 h 79"/>
                      <a:gd name="T2" fmla="*/ 25 w 44"/>
                      <a:gd name="T3" fmla="*/ 4 h 79"/>
                      <a:gd name="T4" fmla="*/ 17 w 44"/>
                      <a:gd name="T5" fmla="*/ 0 h 79"/>
                      <a:gd name="T6" fmla="*/ 4 w 44"/>
                      <a:gd name="T7" fmla="*/ 2 h 79"/>
                      <a:gd name="T8" fmla="*/ 4 w 44"/>
                      <a:gd name="T9" fmla="*/ 20 h 79"/>
                      <a:gd name="T10" fmla="*/ 11 w 44"/>
                      <a:gd name="T11" fmla="*/ 22 h 79"/>
                      <a:gd name="T12" fmla="*/ 11 w 44"/>
                      <a:gd name="T13" fmla="*/ 15 h 79"/>
                      <a:gd name="T14" fmla="*/ 23 w 44"/>
                      <a:gd name="T15" fmla="*/ 28 h 79"/>
                      <a:gd name="T16" fmla="*/ 19 w 44"/>
                      <a:gd name="T17" fmla="*/ 39 h 79"/>
                      <a:gd name="T18" fmla="*/ 10 w 44"/>
                      <a:gd name="T19" fmla="*/ 46 h 79"/>
                      <a:gd name="T20" fmla="*/ 6 w 44"/>
                      <a:gd name="T21" fmla="*/ 62 h 79"/>
                      <a:gd name="T22" fmla="*/ 0 w 44"/>
                      <a:gd name="T23" fmla="*/ 70 h 79"/>
                      <a:gd name="T24" fmla="*/ 8 w 44"/>
                      <a:gd name="T25" fmla="*/ 79 h 79"/>
                      <a:gd name="T26" fmla="*/ 31 w 44"/>
                      <a:gd name="T27" fmla="*/ 64 h 79"/>
                      <a:gd name="T28" fmla="*/ 23 w 44"/>
                      <a:gd name="T29" fmla="*/ 53 h 79"/>
                      <a:gd name="T30" fmla="*/ 29 w 44"/>
                      <a:gd name="T31" fmla="*/ 35 h 79"/>
                      <a:gd name="T32" fmla="*/ 42 w 44"/>
                      <a:gd name="T33" fmla="*/ 26 h 79"/>
                      <a:gd name="T34" fmla="*/ 44 w 44"/>
                      <a:gd name="T35" fmla="*/ 13 h 79"/>
                      <a:gd name="T36" fmla="*/ 29 w 44"/>
                      <a:gd name="T37" fmla="*/ 2 h 7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44"/>
                      <a:gd name="T58" fmla="*/ 0 h 79"/>
                      <a:gd name="T59" fmla="*/ 44 w 44"/>
                      <a:gd name="T60" fmla="*/ 79 h 79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44" h="79">
                        <a:moveTo>
                          <a:pt x="29" y="2"/>
                        </a:moveTo>
                        <a:lnTo>
                          <a:pt x="25" y="4"/>
                        </a:lnTo>
                        <a:lnTo>
                          <a:pt x="17" y="0"/>
                        </a:lnTo>
                        <a:lnTo>
                          <a:pt x="4" y="2"/>
                        </a:lnTo>
                        <a:lnTo>
                          <a:pt x="4" y="20"/>
                        </a:lnTo>
                        <a:lnTo>
                          <a:pt x="11" y="22"/>
                        </a:lnTo>
                        <a:lnTo>
                          <a:pt x="11" y="15"/>
                        </a:lnTo>
                        <a:lnTo>
                          <a:pt x="23" y="28"/>
                        </a:lnTo>
                        <a:lnTo>
                          <a:pt x="19" y="39"/>
                        </a:lnTo>
                        <a:lnTo>
                          <a:pt x="10" y="46"/>
                        </a:lnTo>
                        <a:lnTo>
                          <a:pt x="6" y="62"/>
                        </a:lnTo>
                        <a:lnTo>
                          <a:pt x="0" y="70"/>
                        </a:lnTo>
                        <a:lnTo>
                          <a:pt x="8" y="79"/>
                        </a:lnTo>
                        <a:lnTo>
                          <a:pt x="31" y="64"/>
                        </a:lnTo>
                        <a:lnTo>
                          <a:pt x="23" y="53"/>
                        </a:lnTo>
                        <a:lnTo>
                          <a:pt x="29" y="35"/>
                        </a:lnTo>
                        <a:lnTo>
                          <a:pt x="42" y="26"/>
                        </a:lnTo>
                        <a:lnTo>
                          <a:pt x="44" y="13"/>
                        </a:lnTo>
                        <a:lnTo>
                          <a:pt x="29" y="2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6350">
                    <a:solidFill>
                      <a:srgbClr val="CCCCCC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Georgia" pitchFamily="18" charset="0"/>
                    </a:endParaRPr>
                  </a:p>
                </p:txBody>
              </p:sp>
              <p:sp>
                <p:nvSpPr>
                  <p:cNvPr id="281" name="Freeform 56"/>
                  <p:cNvSpPr>
                    <a:spLocks/>
                  </p:cNvSpPr>
                  <p:nvPr/>
                </p:nvSpPr>
                <p:spPr bwMode="auto">
                  <a:xfrm>
                    <a:off x="2763" y="1361"/>
                    <a:ext cx="27" cy="47"/>
                  </a:xfrm>
                  <a:custGeom>
                    <a:avLst/>
                    <a:gdLst>
                      <a:gd name="T0" fmla="*/ 17 w 27"/>
                      <a:gd name="T1" fmla="*/ 0 h 47"/>
                      <a:gd name="T2" fmla="*/ 27 w 27"/>
                      <a:gd name="T3" fmla="*/ 11 h 47"/>
                      <a:gd name="T4" fmla="*/ 21 w 27"/>
                      <a:gd name="T5" fmla="*/ 23 h 47"/>
                      <a:gd name="T6" fmla="*/ 19 w 27"/>
                      <a:gd name="T7" fmla="*/ 34 h 47"/>
                      <a:gd name="T8" fmla="*/ 6 w 27"/>
                      <a:gd name="T9" fmla="*/ 47 h 47"/>
                      <a:gd name="T10" fmla="*/ 0 w 27"/>
                      <a:gd name="T11" fmla="*/ 38 h 47"/>
                      <a:gd name="T12" fmla="*/ 6 w 27"/>
                      <a:gd name="T13" fmla="*/ 21 h 47"/>
                      <a:gd name="T14" fmla="*/ 17 w 27"/>
                      <a:gd name="T15" fmla="*/ 0 h 47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"/>
                      <a:gd name="T25" fmla="*/ 0 h 47"/>
                      <a:gd name="T26" fmla="*/ 27 w 27"/>
                      <a:gd name="T27" fmla="*/ 47 h 47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" h="47">
                        <a:moveTo>
                          <a:pt x="17" y="0"/>
                        </a:moveTo>
                        <a:lnTo>
                          <a:pt x="27" y="11"/>
                        </a:lnTo>
                        <a:lnTo>
                          <a:pt x="21" y="23"/>
                        </a:lnTo>
                        <a:lnTo>
                          <a:pt x="19" y="34"/>
                        </a:lnTo>
                        <a:lnTo>
                          <a:pt x="6" y="47"/>
                        </a:lnTo>
                        <a:lnTo>
                          <a:pt x="0" y="38"/>
                        </a:lnTo>
                        <a:lnTo>
                          <a:pt x="6" y="21"/>
                        </a:lnTo>
                        <a:lnTo>
                          <a:pt x="17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6350">
                    <a:solidFill>
                      <a:srgbClr val="CCCCCC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Georgia" pitchFamily="18" charset="0"/>
                    </a:endParaRPr>
                  </a:p>
                </p:txBody>
              </p:sp>
              <p:sp>
                <p:nvSpPr>
                  <p:cNvPr id="282" name="Freeform 57"/>
                  <p:cNvSpPr>
                    <a:spLocks/>
                  </p:cNvSpPr>
                  <p:nvPr/>
                </p:nvSpPr>
                <p:spPr bwMode="auto">
                  <a:xfrm>
                    <a:off x="2810" y="1318"/>
                    <a:ext cx="29" cy="71"/>
                  </a:xfrm>
                  <a:custGeom>
                    <a:avLst/>
                    <a:gdLst>
                      <a:gd name="T0" fmla="*/ 13 w 28"/>
                      <a:gd name="T1" fmla="*/ 0 h 70"/>
                      <a:gd name="T2" fmla="*/ 26 w 28"/>
                      <a:gd name="T3" fmla="*/ 13 h 70"/>
                      <a:gd name="T4" fmla="*/ 24 w 28"/>
                      <a:gd name="T5" fmla="*/ 22 h 70"/>
                      <a:gd name="T6" fmla="*/ 19 w 28"/>
                      <a:gd name="T7" fmla="*/ 29 h 70"/>
                      <a:gd name="T8" fmla="*/ 26 w 28"/>
                      <a:gd name="T9" fmla="*/ 48 h 70"/>
                      <a:gd name="T10" fmla="*/ 28 w 28"/>
                      <a:gd name="T11" fmla="*/ 57 h 70"/>
                      <a:gd name="T12" fmla="*/ 21 w 28"/>
                      <a:gd name="T13" fmla="*/ 68 h 70"/>
                      <a:gd name="T14" fmla="*/ 9 w 28"/>
                      <a:gd name="T15" fmla="*/ 70 h 70"/>
                      <a:gd name="T16" fmla="*/ 0 w 28"/>
                      <a:gd name="T17" fmla="*/ 55 h 70"/>
                      <a:gd name="T18" fmla="*/ 6 w 28"/>
                      <a:gd name="T19" fmla="*/ 42 h 70"/>
                      <a:gd name="T20" fmla="*/ 13 w 28"/>
                      <a:gd name="T21" fmla="*/ 29 h 70"/>
                      <a:gd name="T22" fmla="*/ 13 w 28"/>
                      <a:gd name="T23" fmla="*/ 15 h 70"/>
                      <a:gd name="T24" fmla="*/ 13 w 28"/>
                      <a:gd name="T25" fmla="*/ 0 h 70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28"/>
                      <a:gd name="T40" fmla="*/ 0 h 70"/>
                      <a:gd name="T41" fmla="*/ 28 w 28"/>
                      <a:gd name="T42" fmla="*/ 70 h 70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28" h="70">
                        <a:moveTo>
                          <a:pt x="13" y="0"/>
                        </a:moveTo>
                        <a:lnTo>
                          <a:pt x="26" y="13"/>
                        </a:lnTo>
                        <a:lnTo>
                          <a:pt x="24" y="22"/>
                        </a:lnTo>
                        <a:lnTo>
                          <a:pt x="19" y="29"/>
                        </a:lnTo>
                        <a:lnTo>
                          <a:pt x="26" y="48"/>
                        </a:lnTo>
                        <a:lnTo>
                          <a:pt x="28" y="57"/>
                        </a:lnTo>
                        <a:lnTo>
                          <a:pt x="21" y="68"/>
                        </a:lnTo>
                        <a:lnTo>
                          <a:pt x="9" y="70"/>
                        </a:lnTo>
                        <a:lnTo>
                          <a:pt x="0" y="55"/>
                        </a:lnTo>
                        <a:lnTo>
                          <a:pt x="6" y="42"/>
                        </a:lnTo>
                        <a:lnTo>
                          <a:pt x="13" y="29"/>
                        </a:lnTo>
                        <a:lnTo>
                          <a:pt x="13" y="15"/>
                        </a:lnTo>
                        <a:lnTo>
                          <a:pt x="13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6350">
                    <a:solidFill>
                      <a:srgbClr val="CCCCCC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Georgia" pitchFamily="18" charset="0"/>
                    </a:endParaRPr>
                  </a:p>
                </p:txBody>
              </p:sp>
              <p:sp>
                <p:nvSpPr>
                  <p:cNvPr id="283" name="Freeform 58"/>
                  <p:cNvSpPr>
                    <a:spLocks/>
                  </p:cNvSpPr>
                  <p:nvPr/>
                </p:nvSpPr>
                <p:spPr bwMode="auto">
                  <a:xfrm>
                    <a:off x="2867" y="1208"/>
                    <a:ext cx="151" cy="200"/>
                  </a:xfrm>
                  <a:custGeom>
                    <a:avLst/>
                    <a:gdLst>
                      <a:gd name="T0" fmla="*/ 45 w 153"/>
                      <a:gd name="T1" fmla="*/ 2 h 199"/>
                      <a:gd name="T2" fmla="*/ 29 w 153"/>
                      <a:gd name="T3" fmla="*/ 19 h 199"/>
                      <a:gd name="T4" fmla="*/ 21 w 153"/>
                      <a:gd name="T5" fmla="*/ 7 h 199"/>
                      <a:gd name="T6" fmla="*/ 20 w 153"/>
                      <a:gd name="T7" fmla="*/ 0 h 199"/>
                      <a:gd name="T8" fmla="*/ 6 w 153"/>
                      <a:gd name="T9" fmla="*/ 2 h 199"/>
                      <a:gd name="T10" fmla="*/ 0 w 153"/>
                      <a:gd name="T11" fmla="*/ 15 h 199"/>
                      <a:gd name="T12" fmla="*/ 11 w 153"/>
                      <a:gd name="T13" fmla="*/ 31 h 199"/>
                      <a:gd name="T14" fmla="*/ 14 w 153"/>
                      <a:gd name="T15" fmla="*/ 50 h 199"/>
                      <a:gd name="T16" fmla="*/ 29 w 153"/>
                      <a:gd name="T17" fmla="*/ 74 h 199"/>
                      <a:gd name="T18" fmla="*/ 42 w 153"/>
                      <a:gd name="T19" fmla="*/ 85 h 199"/>
                      <a:gd name="T20" fmla="*/ 40 w 153"/>
                      <a:gd name="T21" fmla="*/ 93 h 199"/>
                      <a:gd name="T22" fmla="*/ 42 w 153"/>
                      <a:gd name="T23" fmla="*/ 99 h 199"/>
                      <a:gd name="T24" fmla="*/ 42 w 153"/>
                      <a:gd name="T25" fmla="*/ 108 h 199"/>
                      <a:gd name="T26" fmla="*/ 60 w 153"/>
                      <a:gd name="T27" fmla="*/ 108 h 199"/>
                      <a:gd name="T28" fmla="*/ 75 w 153"/>
                      <a:gd name="T29" fmla="*/ 127 h 199"/>
                      <a:gd name="T30" fmla="*/ 73 w 153"/>
                      <a:gd name="T31" fmla="*/ 130 h 199"/>
                      <a:gd name="T32" fmla="*/ 68 w 153"/>
                      <a:gd name="T33" fmla="*/ 143 h 199"/>
                      <a:gd name="T34" fmla="*/ 58 w 153"/>
                      <a:gd name="T35" fmla="*/ 142 h 199"/>
                      <a:gd name="T36" fmla="*/ 45 w 153"/>
                      <a:gd name="T37" fmla="*/ 140 h 199"/>
                      <a:gd name="T38" fmla="*/ 36 w 153"/>
                      <a:gd name="T39" fmla="*/ 147 h 199"/>
                      <a:gd name="T40" fmla="*/ 40 w 153"/>
                      <a:gd name="T41" fmla="*/ 162 h 199"/>
                      <a:gd name="T42" fmla="*/ 49 w 153"/>
                      <a:gd name="T43" fmla="*/ 182 h 199"/>
                      <a:gd name="T44" fmla="*/ 73 w 153"/>
                      <a:gd name="T45" fmla="*/ 199 h 199"/>
                      <a:gd name="T46" fmla="*/ 94 w 153"/>
                      <a:gd name="T47" fmla="*/ 184 h 199"/>
                      <a:gd name="T48" fmla="*/ 92 w 153"/>
                      <a:gd name="T49" fmla="*/ 169 h 199"/>
                      <a:gd name="T50" fmla="*/ 90 w 153"/>
                      <a:gd name="T51" fmla="*/ 158 h 199"/>
                      <a:gd name="T52" fmla="*/ 92 w 153"/>
                      <a:gd name="T53" fmla="*/ 145 h 199"/>
                      <a:gd name="T54" fmla="*/ 101 w 153"/>
                      <a:gd name="T55" fmla="*/ 147 h 199"/>
                      <a:gd name="T56" fmla="*/ 109 w 153"/>
                      <a:gd name="T57" fmla="*/ 136 h 199"/>
                      <a:gd name="T58" fmla="*/ 120 w 153"/>
                      <a:gd name="T59" fmla="*/ 134 h 199"/>
                      <a:gd name="T60" fmla="*/ 131 w 153"/>
                      <a:gd name="T61" fmla="*/ 119 h 199"/>
                      <a:gd name="T62" fmla="*/ 116 w 153"/>
                      <a:gd name="T63" fmla="*/ 105 h 199"/>
                      <a:gd name="T64" fmla="*/ 105 w 153"/>
                      <a:gd name="T65" fmla="*/ 116 h 199"/>
                      <a:gd name="T66" fmla="*/ 101 w 153"/>
                      <a:gd name="T67" fmla="*/ 119 h 199"/>
                      <a:gd name="T68" fmla="*/ 90 w 153"/>
                      <a:gd name="T69" fmla="*/ 106 h 199"/>
                      <a:gd name="T70" fmla="*/ 97 w 153"/>
                      <a:gd name="T71" fmla="*/ 97 h 199"/>
                      <a:gd name="T72" fmla="*/ 105 w 153"/>
                      <a:gd name="T73" fmla="*/ 105 h 199"/>
                      <a:gd name="T74" fmla="*/ 114 w 153"/>
                      <a:gd name="T75" fmla="*/ 93 h 199"/>
                      <a:gd name="T76" fmla="*/ 127 w 153"/>
                      <a:gd name="T77" fmla="*/ 92 h 199"/>
                      <a:gd name="T78" fmla="*/ 133 w 153"/>
                      <a:gd name="T79" fmla="*/ 108 h 199"/>
                      <a:gd name="T80" fmla="*/ 144 w 153"/>
                      <a:gd name="T81" fmla="*/ 112 h 199"/>
                      <a:gd name="T82" fmla="*/ 153 w 153"/>
                      <a:gd name="T83" fmla="*/ 101 h 199"/>
                      <a:gd name="T84" fmla="*/ 131 w 153"/>
                      <a:gd name="T85" fmla="*/ 78 h 199"/>
                      <a:gd name="T86" fmla="*/ 134 w 153"/>
                      <a:gd name="T87" fmla="*/ 69 h 199"/>
                      <a:gd name="T88" fmla="*/ 127 w 153"/>
                      <a:gd name="T89" fmla="*/ 67 h 199"/>
                      <a:gd name="T90" fmla="*/ 134 w 153"/>
                      <a:gd name="T91" fmla="*/ 50 h 199"/>
                      <a:gd name="T92" fmla="*/ 123 w 153"/>
                      <a:gd name="T93" fmla="*/ 52 h 199"/>
                      <a:gd name="T94" fmla="*/ 99 w 153"/>
                      <a:gd name="T95" fmla="*/ 61 h 199"/>
                      <a:gd name="T96" fmla="*/ 99 w 153"/>
                      <a:gd name="T97" fmla="*/ 81 h 199"/>
                      <a:gd name="T98" fmla="*/ 90 w 153"/>
                      <a:gd name="T99" fmla="*/ 76 h 199"/>
                      <a:gd name="T100" fmla="*/ 81 w 153"/>
                      <a:gd name="T101" fmla="*/ 83 h 199"/>
                      <a:gd name="T102" fmla="*/ 62 w 153"/>
                      <a:gd name="T103" fmla="*/ 80 h 199"/>
                      <a:gd name="T104" fmla="*/ 58 w 153"/>
                      <a:gd name="T105" fmla="*/ 67 h 199"/>
                      <a:gd name="T106" fmla="*/ 53 w 153"/>
                      <a:gd name="T107" fmla="*/ 52 h 199"/>
                      <a:gd name="T108" fmla="*/ 66 w 153"/>
                      <a:gd name="T109" fmla="*/ 63 h 199"/>
                      <a:gd name="T110" fmla="*/ 81 w 153"/>
                      <a:gd name="T111" fmla="*/ 56 h 199"/>
                      <a:gd name="T112" fmla="*/ 83 w 153"/>
                      <a:gd name="T113" fmla="*/ 52 h 199"/>
                      <a:gd name="T114" fmla="*/ 81 w 153"/>
                      <a:gd name="T115" fmla="*/ 41 h 199"/>
                      <a:gd name="T116" fmla="*/ 64 w 153"/>
                      <a:gd name="T117" fmla="*/ 31 h 199"/>
                      <a:gd name="T118" fmla="*/ 55 w 153"/>
                      <a:gd name="T119" fmla="*/ 28 h 199"/>
                      <a:gd name="T120" fmla="*/ 58 w 153"/>
                      <a:gd name="T121" fmla="*/ 17 h 199"/>
                      <a:gd name="T122" fmla="*/ 58 w 153"/>
                      <a:gd name="T123" fmla="*/ 6 h 199"/>
                      <a:gd name="T124" fmla="*/ 45 w 153"/>
                      <a:gd name="T125" fmla="*/ 2 h 199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60000 65536"/>
                      <a:gd name="T184" fmla="*/ 0 60000 65536"/>
                      <a:gd name="T185" fmla="*/ 0 60000 65536"/>
                      <a:gd name="T186" fmla="*/ 0 60000 65536"/>
                      <a:gd name="T187" fmla="*/ 0 60000 65536"/>
                      <a:gd name="T188" fmla="*/ 0 60000 65536"/>
                      <a:gd name="T189" fmla="*/ 0 w 153"/>
                      <a:gd name="T190" fmla="*/ 0 h 199"/>
                      <a:gd name="T191" fmla="*/ 153 w 153"/>
                      <a:gd name="T192" fmla="*/ 199 h 199"/>
                    </a:gdLst>
                    <a:ahLst/>
                    <a:cxnLst>
                      <a:cxn ang="T126">
                        <a:pos x="T0" y="T1"/>
                      </a:cxn>
                      <a:cxn ang="T127">
                        <a:pos x="T2" y="T3"/>
                      </a:cxn>
                      <a:cxn ang="T128">
                        <a:pos x="T4" y="T5"/>
                      </a:cxn>
                      <a:cxn ang="T129">
                        <a:pos x="T6" y="T7"/>
                      </a:cxn>
                      <a:cxn ang="T130">
                        <a:pos x="T8" y="T9"/>
                      </a:cxn>
                      <a:cxn ang="T131">
                        <a:pos x="T10" y="T11"/>
                      </a:cxn>
                      <a:cxn ang="T132">
                        <a:pos x="T12" y="T13"/>
                      </a:cxn>
                      <a:cxn ang="T133">
                        <a:pos x="T14" y="T15"/>
                      </a:cxn>
                      <a:cxn ang="T134">
                        <a:pos x="T16" y="T17"/>
                      </a:cxn>
                      <a:cxn ang="T135">
                        <a:pos x="T18" y="T19"/>
                      </a:cxn>
                      <a:cxn ang="T136">
                        <a:pos x="T20" y="T21"/>
                      </a:cxn>
                      <a:cxn ang="T137">
                        <a:pos x="T22" y="T23"/>
                      </a:cxn>
                      <a:cxn ang="T138">
                        <a:pos x="T24" y="T25"/>
                      </a:cxn>
                      <a:cxn ang="T139">
                        <a:pos x="T26" y="T27"/>
                      </a:cxn>
                      <a:cxn ang="T140">
                        <a:pos x="T28" y="T29"/>
                      </a:cxn>
                      <a:cxn ang="T141">
                        <a:pos x="T30" y="T31"/>
                      </a:cxn>
                      <a:cxn ang="T142">
                        <a:pos x="T32" y="T33"/>
                      </a:cxn>
                      <a:cxn ang="T143">
                        <a:pos x="T34" y="T35"/>
                      </a:cxn>
                      <a:cxn ang="T144">
                        <a:pos x="T36" y="T37"/>
                      </a:cxn>
                      <a:cxn ang="T145">
                        <a:pos x="T38" y="T39"/>
                      </a:cxn>
                      <a:cxn ang="T146">
                        <a:pos x="T40" y="T41"/>
                      </a:cxn>
                      <a:cxn ang="T147">
                        <a:pos x="T42" y="T43"/>
                      </a:cxn>
                      <a:cxn ang="T148">
                        <a:pos x="T44" y="T45"/>
                      </a:cxn>
                      <a:cxn ang="T149">
                        <a:pos x="T46" y="T47"/>
                      </a:cxn>
                      <a:cxn ang="T150">
                        <a:pos x="T48" y="T49"/>
                      </a:cxn>
                      <a:cxn ang="T151">
                        <a:pos x="T50" y="T51"/>
                      </a:cxn>
                      <a:cxn ang="T152">
                        <a:pos x="T52" y="T53"/>
                      </a:cxn>
                      <a:cxn ang="T153">
                        <a:pos x="T54" y="T55"/>
                      </a:cxn>
                      <a:cxn ang="T154">
                        <a:pos x="T56" y="T57"/>
                      </a:cxn>
                      <a:cxn ang="T155">
                        <a:pos x="T58" y="T59"/>
                      </a:cxn>
                      <a:cxn ang="T156">
                        <a:pos x="T60" y="T61"/>
                      </a:cxn>
                      <a:cxn ang="T157">
                        <a:pos x="T62" y="T63"/>
                      </a:cxn>
                      <a:cxn ang="T158">
                        <a:pos x="T64" y="T65"/>
                      </a:cxn>
                      <a:cxn ang="T159">
                        <a:pos x="T66" y="T67"/>
                      </a:cxn>
                      <a:cxn ang="T160">
                        <a:pos x="T68" y="T69"/>
                      </a:cxn>
                      <a:cxn ang="T161">
                        <a:pos x="T70" y="T71"/>
                      </a:cxn>
                      <a:cxn ang="T162">
                        <a:pos x="T72" y="T73"/>
                      </a:cxn>
                      <a:cxn ang="T163">
                        <a:pos x="T74" y="T75"/>
                      </a:cxn>
                      <a:cxn ang="T164">
                        <a:pos x="T76" y="T77"/>
                      </a:cxn>
                      <a:cxn ang="T165">
                        <a:pos x="T78" y="T79"/>
                      </a:cxn>
                      <a:cxn ang="T166">
                        <a:pos x="T80" y="T81"/>
                      </a:cxn>
                      <a:cxn ang="T167">
                        <a:pos x="T82" y="T83"/>
                      </a:cxn>
                      <a:cxn ang="T168">
                        <a:pos x="T84" y="T85"/>
                      </a:cxn>
                      <a:cxn ang="T169">
                        <a:pos x="T86" y="T87"/>
                      </a:cxn>
                      <a:cxn ang="T170">
                        <a:pos x="T88" y="T89"/>
                      </a:cxn>
                      <a:cxn ang="T171">
                        <a:pos x="T90" y="T91"/>
                      </a:cxn>
                      <a:cxn ang="T172">
                        <a:pos x="T92" y="T93"/>
                      </a:cxn>
                      <a:cxn ang="T173">
                        <a:pos x="T94" y="T95"/>
                      </a:cxn>
                      <a:cxn ang="T174">
                        <a:pos x="T96" y="T97"/>
                      </a:cxn>
                      <a:cxn ang="T175">
                        <a:pos x="T98" y="T99"/>
                      </a:cxn>
                      <a:cxn ang="T176">
                        <a:pos x="T100" y="T101"/>
                      </a:cxn>
                      <a:cxn ang="T177">
                        <a:pos x="T102" y="T103"/>
                      </a:cxn>
                      <a:cxn ang="T178">
                        <a:pos x="T104" y="T105"/>
                      </a:cxn>
                      <a:cxn ang="T179">
                        <a:pos x="T106" y="T107"/>
                      </a:cxn>
                      <a:cxn ang="T180">
                        <a:pos x="T108" y="T109"/>
                      </a:cxn>
                      <a:cxn ang="T181">
                        <a:pos x="T110" y="T111"/>
                      </a:cxn>
                      <a:cxn ang="T182">
                        <a:pos x="T112" y="T113"/>
                      </a:cxn>
                      <a:cxn ang="T183">
                        <a:pos x="T114" y="T115"/>
                      </a:cxn>
                      <a:cxn ang="T184">
                        <a:pos x="T116" y="T117"/>
                      </a:cxn>
                      <a:cxn ang="T185">
                        <a:pos x="T118" y="T119"/>
                      </a:cxn>
                      <a:cxn ang="T186">
                        <a:pos x="T120" y="T121"/>
                      </a:cxn>
                      <a:cxn ang="T187">
                        <a:pos x="T122" y="T123"/>
                      </a:cxn>
                      <a:cxn ang="T188">
                        <a:pos x="T124" y="T125"/>
                      </a:cxn>
                    </a:cxnLst>
                    <a:rect l="T189" t="T190" r="T191" b="T192"/>
                    <a:pathLst>
                      <a:path w="153" h="199">
                        <a:moveTo>
                          <a:pt x="45" y="2"/>
                        </a:moveTo>
                        <a:lnTo>
                          <a:pt x="29" y="19"/>
                        </a:lnTo>
                        <a:lnTo>
                          <a:pt x="21" y="7"/>
                        </a:lnTo>
                        <a:lnTo>
                          <a:pt x="20" y="0"/>
                        </a:lnTo>
                        <a:lnTo>
                          <a:pt x="6" y="2"/>
                        </a:lnTo>
                        <a:lnTo>
                          <a:pt x="0" y="15"/>
                        </a:lnTo>
                        <a:lnTo>
                          <a:pt x="11" y="31"/>
                        </a:lnTo>
                        <a:lnTo>
                          <a:pt x="14" y="50"/>
                        </a:lnTo>
                        <a:lnTo>
                          <a:pt x="29" y="74"/>
                        </a:lnTo>
                        <a:lnTo>
                          <a:pt x="42" y="85"/>
                        </a:lnTo>
                        <a:lnTo>
                          <a:pt x="40" y="93"/>
                        </a:lnTo>
                        <a:lnTo>
                          <a:pt x="42" y="99"/>
                        </a:lnTo>
                        <a:lnTo>
                          <a:pt x="42" y="108"/>
                        </a:lnTo>
                        <a:lnTo>
                          <a:pt x="60" y="108"/>
                        </a:lnTo>
                        <a:lnTo>
                          <a:pt x="75" y="127"/>
                        </a:lnTo>
                        <a:lnTo>
                          <a:pt x="73" y="130"/>
                        </a:lnTo>
                        <a:lnTo>
                          <a:pt x="68" y="143"/>
                        </a:lnTo>
                        <a:lnTo>
                          <a:pt x="58" y="142"/>
                        </a:lnTo>
                        <a:lnTo>
                          <a:pt x="45" y="140"/>
                        </a:lnTo>
                        <a:lnTo>
                          <a:pt x="36" y="147"/>
                        </a:lnTo>
                        <a:lnTo>
                          <a:pt x="40" y="162"/>
                        </a:lnTo>
                        <a:lnTo>
                          <a:pt x="49" y="182"/>
                        </a:lnTo>
                        <a:lnTo>
                          <a:pt x="73" y="199"/>
                        </a:lnTo>
                        <a:lnTo>
                          <a:pt x="94" y="184"/>
                        </a:lnTo>
                        <a:lnTo>
                          <a:pt x="92" y="169"/>
                        </a:lnTo>
                        <a:lnTo>
                          <a:pt x="90" y="158"/>
                        </a:lnTo>
                        <a:lnTo>
                          <a:pt x="92" y="145"/>
                        </a:lnTo>
                        <a:lnTo>
                          <a:pt x="101" y="147"/>
                        </a:lnTo>
                        <a:lnTo>
                          <a:pt x="109" y="136"/>
                        </a:lnTo>
                        <a:lnTo>
                          <a:pt x="120" y="134"/>
                        </a:lnTo>
                        <a:lnTo>
                          <a:pt x="131" y="119"/>
                        </a:lnTo>
                        <a:lnTo>
                          <a:pt x="116" y="105"/>
                        </a:lnTo>
                        <a:lnTo>
                          <a:pt x="105" y="116"/>
                        </a:lnTo>
                        <a:lnTo>
                          <a:pt x="101" y="119"/>
                        </a:lnTo>
                        <a:lnTo>
                          <a:pt x="90" y="106"/>
                        </a:lnTo>
                        <a:lnTo>
                          <a:pt x="97" y="97"/>
                        </a:lnTo>
                        <a:lnTo>
                          <a:pt x="105" y="105"/>
                        </a:lnTo>
                        <a:lnTo>
                          <a:pt x="114" y="93"/>
                        </a:lnTo>
                        <a:lnTo>
                          <a:pt x="127" y="92"/>
                        </a:lnTo>
                        <a:lnTo>
                          <a:pt x="133" y="108"/>
                        </a:lnTo>
                        <a:lnTo>
                          <a:pt x="144" y="112"/>
                        </a:lnTo>
                        <a:lnTo>
                          <a:pt x="153" y="101"/>
                        </a:lnTo>
                        <a:lnTo>
                          <a:pt x="131" y="78"/>
                        </a:lnTo>
                        <a:lnTo>
                          <a:pt x="134" y="69"/>
                        </a:lnTo>
                        <a:lnTo>
                          <a:pt x="127" y="67"/>
                        </a:lnTo>
                        <a:lnTo>
                          <a:pt x="134" y="50"/>
                        </a:lnTo>
                        <a:lnTo>
                          <a:pt x="123" y="52"/>
                        </a:lnTo>
                        <a:lnTo>
                          <a:pt x="99" y="61"/>
                        </a:lnTo>
                        <a:lnTo>
                          <a:pt x="99" y="81"/>
                        </a:lnTo>
                        <a:lnTo>
                          <a:pt x="90" y="76"/>
                        </a:lnTo>
                        <a:lnTo>
                          <a:pt x="81" y="83"/>
                        </a:lnTo>
                        <a:lnTo>
                          <a:pt x="62" y="80"/>
                        </a:lnTo>
                        <a:lnTo>
                          <a:pt x="58" y="67"/>
                        </a:lnTo>
                        <a:lnTo>
                          <a:pt x="53" y="52"/>
                        </a:lnTo>
                        <a:lnTo>
                          <a:pt x="66" y="63"/>
                        </a:lnTo>
                        <a:lnTo>
                          <a:pt x="81" y="56"/>
                        </a:lnTo>
                        <a:lnTo>
                          <a:pt x="83" y="52"/>
                        </a:lnTo>
                        <a:lnTo>
                          <a:pt x="81" y="41"/>
                        </a:lnTo>
                        <a:lnTo>
                          <a:pt x="64" y="31"/>
                        </a:lnTo>
                        <a:lnTo>
                          <a:pt x="55" y="28"/>
                        </a:lnTo>
                        <a:lnTo>
                          <a:pt x="58" y="17"/>
                        </a:lnTo>
                        <a:lnTo>
                          <a:pt x="58" y="6"/>
                        </a:lnTo>
                        <a:lnTo>
                          <a:pt x="45" y="2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6350">
                    <a:solidFill>
                      <a:srgbClr val="CCCCCC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Georgia" pitchFamily="18" charset="0"/>
                    </a:endParaRPr>
                  </a:p>
                </p:txBody>
              </p:sp>
              <p:sp>
                <p:nvSpPr>
                  <p:cNvPr id="284" name="Freeform 59"/>
                  <p:cNvSpPr>
                    <a:spLocks/>
                  </p:cNvSpPr>
                  <p:nvPr/>
                </p:nvSpPr>
                <p:spPr bwMode="auto">
                  <a:xfrm>
                    <a:off x="2846" y="1314"/>
                    <a:ext cx="50" cy="50"/>
                  </a:xfrm>
                  <a:custGeom>
                    <a:avLst/>
                    <a:gdLst>
                      <a:gd name="T0" fmla="*/ 45 w 50"/>
                      <a:gd name="T1" fmla="*/ 0 h 50"/>
                      <a:gd name="T2" fmla="*/ 50 w 50"/>
                      <a:gd name="T3" fmla="*/ 6 h 50"/>
                      <a:gd name="T4" fmla="*/ 50 w 50"/>
                      <a:gd name="T5" fmla="*/ 17 h 50"/>
                      <a:gd name="T6" fmla="*/ 48 w 50"/>
                      <a:gd name="T7" fmla="*/ 26 h 50"/>
                      <a:gd name="T8" fmla="*/ 24 w 50"/>
                      <a:gd name="T9" fmla="*/ 43 h 50"/>
                      <a:gd name="T10" fmla="*/ 11 w 50"/>
                      <a:gd name="T11" fmla="*/ 50 h 50"/>
                      <a:gd name="T12" fmla="*/ 0 w 50"/>
                      <a:gd name="T13" fmla="*/ 39 h 50"/>
                      <a:gd name="T14" fmla="*/ 9 w 50"/>
                      <a:gd name="T15" fmla="*/ 24 h 50"/>
                      <a:gd name="T16" fmla="*/ 20 w 50"/>
                      <a:gd name="T17" fmla="*/ 17 h 50"/>
                      <a:gd name="T18" fmla="*/ 45 w 50"/>
                      <a:gd name="T19" fmla="*/ 0 h 50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50"/>
                      <a:gd name="T31" fmla="*/ 0 h 50"/>
                      <a:gd name="T32" fmla="*/ 50 w 50"/>
                      <a:gd name="T33" fmla="*/ 50 h 50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50" h="50">
                        <a:moveTo>
                          <a:pt x="45" y="0"/>
                        </a:moveTo>
                        <a:lnTo>
                          <a:pt x="50" y="6"/>
                        </a:lnTo>
                        <a:lnTo>
                          <a:pt x="50" y="17"/>
                        </a:lnTo>
                        <a:lnTo>
                          <a:pt x="48" y="26"/>
                        </a:lnTo>
                        <a:lnTo>
                          <a:pt x="24" y="43"/>
                        </a:lnTo>
                        <a:lnTo>
                          <a:pt x="11" y="50"/>
                        </a:lnTo>
                        <a:lnTo>
                          <a:pt x="0" y="39"/>
                        </a:lnTo>
                        <a:lnTo>
                          <a:pt x="9" y="24"/>
                        </a:lnTo>
                        <a:lnTo>
                          <a:pt x="20" y="17"/>
                        </a:lnTo>
                        <a:lnTo>
                          <a:pt x="45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6350">
                    <a:solidFill>
                      <a:srgbClr val="CCCCCC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Georgia" pitchFamily="18" charset="0"/>
                    </a:endParaRPr>
                  </a:p>
                </p:txBody>
              </p:sp>
            </p:grpSp>
          </p:grpSp>
          <p:sp>
            <p:nvSpPr>
              <p:cNvPr id="201" name="Freeform 60"/>
              <p:cNvSpPr>
                <a:spLocks/>
              </p:cNvSpPr>
              <p:nvPr/>
            </p:nvSpPr>
            <p:spPr bwMode="auto">
              <a:xfrm>
                <a:off x="2556" y="2545"/>
                <a:ext cx="322" cy="159"/>
              </a:xfrm>
              <a:custGeom>
                <a:avLst/>
                <a:gdLst>
                  <a:gd name="T0" fmla="*/ 99 w 403"/>
                  <a:gd name="T1" fmla="*/ 211 h 220"/>
                  <a:gd name="T2" fmla="*/ 96 w 403"/>
                  <a:gd name="T3" fmla="*/ 199 h 220"/>
                  <a:gd name="T4" fmla="*/ 83 w 403"/>
                  <a:gd name="T5" fmla="*/ 192 h 220"/>
                  <a:gd name="T6" fmla="*/ 36 w 403"/>
                  <a:gd name="T7" fmla="*/ 149 h 220"/>
                  <a:gd name="T8" fmla="*/ 33 w 403"/>
                  <a:gd name="T9" fmla="*/ 126 h 220"/>
                  <a:gd name="T10" fmla="*/ 12 w 403"/>
                  <a:gd name="T11" fmla="*/ 123 h 220"/>
                  <a:gd name="T12" fmla="*/ 13 w 403"/>
                  <a:gd name="T13" fmla="*/ 102 h 220"/>
                  <a:gd name="T14" fmla="*/ 6 w 403"/>
                  <a:gd name="T15" fmla="*/ 82 h 220"/>
                  <a:gd name="T16" fmla="*/ 0 w 403"/>
                  <a:gd name="T17" fmla="*/ 71 h 220"/>
                  <a:gd name="T18" fmla="*/ 4 w 403"/>
                  <a:gd name="T19" fmla="*/ 59 h 220"/>
                  <a:gd name="T20" fmla="*/ 19 w 403"/>
                  <a:gd name="T21" fmla="*/ 59 h 220"/>
                  <a:gd name="T22" fmla="*/ 45 w 403"/>
                  <a:gd name="T23" fmla="*/ 53 h 220"/>
                  <a:gd name="T24" fmla="*/ 126 w 403"/>
                  <a:gd name="T25" fmla="*/ 11 h 220"/>
                  <a:gd name="T26" fmla="*/ 143 w 403"/>
                  <a:gd name="T27" fmla="*/ 0 h 220"/>
                  <a:gd name="T28" fmla="*/ 154 w 403"/>
                  <a:gd name="T29" fmla="*/ 13 h 220"/>
                  <a:gd name="T30" fmla="*/ 171 w 403"/>
                  <a:gd name="T31" fmla="*/ 6 h 220"/>
                  <a:gd name="T32" fmla="*/ 187 w 403"/>
                  <a:gd name="T33" fmla="*/ 7 h 220"/>
                  <a:gd name="T34" fmla="*/ 197 w 403"/>
                  <a:gd name="T35" fmla="*/ 14 h 220"/>
                  <a:gd name="T36" fmla="*/ 197 w 403"/>
                  <a:gd name="T37" fmla="*/ 33 h 220"/>
                  <a:gd name="T38" fmla="*/ 227 w 403"/>
                  <a:gd name="T39" fmla="*/ 52 h 220"/>
                  <a:gd name="T40" fmla="*/ 229 w 403"/>
                  <a:gd name="T41" fmla="*/ 65 h 220"/>
                  <a:gd name="T42" fmla="*/ 240 w 403"/>
                  <a:gd name="T43" fmla="*/ 80 h 220"/>
                  <a:gd name="T44" fmla="*/ 248 w 403"/>
                  <a:gd name="T45" fmla="*/ 86 h 220"/>
                  <a:gd name="T46" fmla="*/ 253 w 403"/>
                  <a:gd name="T47" fmla="*/ 80 h 220"/>
                  <a:gd name="T48" fmla="*/ 274 w 403"/>
                  <a:gd name="T49" fmla="*/ 69 h 220"/>
                  <a:gd name="T50" fmla="*/ 283 w 403"/>
                  <a:gd name="T51" fmla="*/ 71 h 220"/>
                  <a:gd name="T52" fmla="*/ 309 w 403"/>
                  <a:gd name="T53" fmla="*/ 100 h 220"/>
                  <a:gd name="T54" fmla="*/ 315 w 403"/>
                  <a:gd name="T55" fmla="*/ 99 h 220"/>
                  <a:gd name="T56" fmla="*/ 342 w 403"/>
                  <a:gd name="T57" fmla="*/ 115 h 220"/>
                  <a:gd name="T58" fmla="*/ 382 w 403"/>
                  <a:gd name="T59" fmla="*/ 113 h 220"/>
                  <a:gd name="T60" fmla="*/ 403 w 403"/>
                  <a:gd name="T61" fmla="*/ 126 h 220"/>
                  <a:gd name="T62" fmla="*/ 359 w 403"/>
                  <a:gd name="T63" fmla="*/ 151 h 220"/>
                  <a:gd name="T64" fmla="*/ 357 w 403"/>
                  <a:gd name="T65" fmla="*/ 181 h 220"/>
                  <a:gd name="T66" fmla="*/ 330 w 403"/>
                  <a:gd name="T67" fmla="*/ 206 h 220"/>
                  <a:gd name="T68" fmla="*/ 301 w 403"/>
                  <a:gd name="T69" fmla="*/ 205 h 220"/>
                  <a:gd name="T70" fmla="*/ 285 w 403"/>
                  <a:gd name="T71" fmla="*/ 212 h 220"/>
                  <a:gd name="T72" fmla="*/ 265 w 403"/>
                  <a:gd name="T73" fmla="*/ 220 h 220"/>
                  <a:gd name="T74" fmla="*/ 240 w 403"/>
                  <a:gd name="T75" fmla="*/ 204 h 220"/>
                  <a:gd name="T76" fmla="*/ 224 w 403"/>
                  <a:gd name="T77" fmla="*/ 212 h 220"/>
                  <a:gd name="T78" fmla="*/ 209 w 403"/>
                  <a:gd name="T79" fmla="*/ 215 h 220"/>
                  <a:gd name="T80" fmla="*/ 197 w 403"/>
                  <a:gd name="T81" fmla="*/ 196 h 220"/>
                  <a:gd name="T82" fmla="*/ 162 w 403"/>
                  <a:gd name="T83" fmla="*/ 197 h 220"/>
                  <a:gd name="T84" fmla="*/ 151 w 403"/>
                  <a:gd name="T85" fmla="*/ 205 h 220"/>
                  <a:gd name="T86" fmla="*/ 143 w 403"/>
                  <a:gd name="T87" fmla="*/ 213 h 220"/>
                  <a:gd name="T88" fmla="*/ 128 w 403"/>
                  <a:gd name="T89" fmla="*/ 213 h 220"/>
                  <a:gd name="T90" fmla="*/ 112 w 403"/>
                  <a:gd name="T91" fmla="*/ 216 h 220"/>
                  <a:gd name="T92" fmla="*/ 99 w 403"/>
                  <a:gd name="T93" fmla="*/ 211 h 220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403"/>
                  <a:gd name="T142" fmla="*/ 0 h 220"/>
                  <a:gd name="T143" fmla="*/ 403 w 403"/>
                  <a:gd name="T144" fmla="*/ 220 h 220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403" h="220">
                    <a:moveTo>
                      <a:pt x="99" y="211"/>
                    </a:moveTo>
                    <a:lnTo>
                      <a:pt x="96" y="199"/>
                    </a:lnTo>
                    <a:lnTo>
                      <a:pt x="83" y="192"/>
                    </a:lnTo>
                    <a:lnTo>
                      <a:pt x="36" y="149"/>
                    </a:lnTo>
                    <a:lnTo>
                      <a:pt x="33" y="126"/>
                    </a:lnTo>
                    <a:lnTo>
                      <a:pt x="12" y="123"/>
                    </a:lnTo>
                    <a:lnTo>
                      <a:pt x="13" y="102"/>
                    </a:lnTo>
                    <a:lnTo>
                      <a:pt x="6" y="82"/>
                    </a:lnTo>
                    <a:lnTo>
                      <a:pt x="0" y="71"/>
                    </a:lnTo>
                    <a:lnTo>
                      <a:pt x="4" y="59"/>
                    </a:lnTo>
                    <a:lnTo>
                      <a:pt x="19" y="59"/>
                    </a:lnTo>
                    <a:lnTo>
                      <a:pt x="45" y="53"/>
                    </a:lnTo>
                    <a:lnTo>
                      <a:pt x="126" y="11"/>
                    </a:lnTo>
                    <a:lnTo>
                      <a:pt x="143" y="0"/>
                    </a:lnTo>
                    <a:lnTo>
                      <a:pt x="154" y="13"/>
                    </a:lnTo>
                    <a:lnTo>
                      <a:pt x="171" y="6"/>
                    </a:lnTo>
                    <a:lnTo>
                      <a:pt x="187" y="7"/>
                    </a:lnTo>
                    <a:lnTo>
                      <a:pt x="197" y="14"/>
                    </a:lnTo>
                    <a:lnTo>
                      <a:pt x="197" y="33"/>
                    </a:lnTo>
                    <a:lnTo>
                      <a:pt x="227" y="52"/>
                    </a:lnTo>
                    <a:lnTo>
                      <a:pt x="229" y="65"/>
                    </a:lnTo>
                    <a:lnTo>
                      <a:pt x="240" y="80"/>
                    </a:lnTo>
                    <a:lnTo>
                      <a:pt x="248" y="86"/>
                    </a:lnTo>
                    <a:lnTo>
                      <a:pt x="253" y="80"/>
                    </a:lnTo>
                    <a:lnTo>
                      <a:pt x="274" y="69"/>
                    </a:lnTo>
                    <a:lnTo>
                      <a:pt x="283" y="71"/>
                    </a:lnTo>
                    <a:lnTo>
                      <a:pt x="309" y="100"/>
                    </a:lnTo>
                    <a:lnTo>
                      <a:pt x="315" y="99"/>
                    </a:lnTo>
                    <a:lnTo>
                      <a:pt x="342" y="115"/>
                    </a:lnTo>
                    <a:lnTo>
                      <a:pt x="382" y="113"/>
                    </a:lnTo>
                    <a:lnTo>
                      <a:pt x="403" y="126"/>
                    </a:lnTo>
                    <a:lnTo>
                      <a:pt x="359" y="151"/>
                    </a:lnTo>
                    <a:lnTo>
                      <a:pt x="357" y="181"/>
                    </a:lnTo>
                    <a:lnTo>
                      <a:pt x="330" y="206"/>
                    </a:lnTo>
                    <a:lnTo>
                      <a:pt x="301" y="205"/>
                    </a:lnTo>
                    <a:lnTo>
                      <a:pt x="285" y="212"/>
                    </a:lnTo>
                    <a:lnTo>
                      <a:pt x="265" y="220"/>
                    </a:lnTo>
                    <a:lnTo>
                      <a:pt x="240" y="204"/>
                    </a:lnTo>
                    <a:lnTo>
                      <a:pt x="224" y="212"/>
                    </a:lnTo>
                    <a:lnTo>
                      <a:pt x="209" y="215"/>
                    </a:lnTo>
                    <a:lnTo>
                      <a:pt x="197" y="196"/>
                    </a:lnTo>
                    <a:lnTo>
                      <a:pt x="162" y="197"/>
                    </a:lnTo>
                    <a:lnTo>
                      <a:pt x="151" y="205"/>
                    </a:lnTo>
                    <a:lnTo>
                      <a:pt x="143" y="213"/>
                    </a:lnTo>
                    <a:lnTo>
                      <a:pt x="128" y="213"/>
                    </a:lnTo>
                    <a:lnTo>
                      <a:pt x="112" y="216"/>
                    </a:lnTo>
                    <a:lnTo>
                      <a:pt x="99" y="211"/>
                    </a:lnTo>
                    <a:close/>
                  </a:path>
                </a:pathLst>
              </a:custGeom>
              <a:solidFill>
                <a:srgbClr val="3398FB"/>
              </a:solidFill>
              <a:ln w="6350">
                <a:solidFill>
                  <a:srgbClr val="CCCC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eorgia" pitchFamily="18" charset="0"/>
                </a:endParaRPr>
              </a:p>
            </p:txBody>
          </p:sp>
          <p:sp>
            <p:nvSpPr>
              <p:cNvPr id="202" name="Freeform 61"/>
              <p:cNvSpPr>
                <a:spLocks/>
              </p:cNvSpPr>
              <p:nvPr/>
            </p:nvSpPr>
            <p:spPr bwMode="auto">
              <a:xfrm>
                <a:off x="2588" y="2840"/>
                <a:ext cx="291" cy="257"/>
              </a:xfrm>
              <a:custGeom>
                <a:avLst/>
                <a:gdLst>
                  <a:gd name="T0" fmla="*/ 7 w 364"/>
                  <a:gd name="T1" fmla="*/ 102 h 357"/>
                  <a:gd name="T2" fmla="*/ 22 w 364"/>
                  <a:gd name="T3" fmla="*/ 130 h 357"/>
                  <a:gd name="T4" fmla="*/ 41 w 364"/>
                  <a:gd name="T5" fmla="*/ 126 h 357"/>
                  <a:gd name="T6" fmla="*/ 56 w 364"/>
                  <a:gd name="T7" fmla="*/ 98 h 357"/>
                  <a:gd name="T8" fmla="*/ 82 w 364"/>
                  <a:gd name="T9" fmla="*/ 111 h 357"/>
                  <a:gd name="T10" fmla="*/ 89 w 364"/>
                  <a:gd name="T11" fmla="*/ 135 h 357"/>
                  <a:gd name="T12" fmla="*/ 102 w 364"/>
                  <a:gd name="T13" fmla="*/ 167 h 357"/>
                  <a:gd name="T14" fmla="*/ 115 w 364"/>
                  <a:gd name="T15" fmla="*/ 189 h 357"/>
                  <a:gd name="T16" fmla="*/ 106 w 364"/>
                  <a:gd name="T17" fmla="*/ 199 h 357"/>
                  <a:gd name="T18" fmla="*/ 161 w 364"/>
                  <a:gd name="T19" fmla="*/ 260 h 357"/>
                  <a:gd name="T20" fmla="*/ 188 w 364"/>
                  <a:gd name="T21" fmla="*/ 263 h 357"/>
                  <a:gd name="T22" fmla="*/ 229 w 364"/>
                  <a:gd name="T23" fmla="*/ 291 h 357"/>
                  <a:gd name="T24" fmla="*/ 240 w 364"/>
                  <a:gd name="T25" fmla="*/ 314 h 357"/>
                  <a:gd name="T26" fmla="*/ 251 w 364"/>
                  <a:gd name="T27" fmla="*/ 313 h 357"/>
                  <a:gd name="T28" fmla="*/ 275 w 364"/>
                  <a:gd name="T29" fmla="*/ 326 h 357"/>
                  <a:gd name="T30" fmla="*/ 291 w 364"/>
                  <a:gd name="T31" fmla="*/ 325 h 357"/>
                  <a:gd name="T32" fmla="*/ 290 w 364"/>
                  <a:gd name="T33" fmla="*/ 301 h 357"/>
                  <a:gd name="T34" fmla="*/ 272 w 364"/>
                  <a:gd name="T35" fmla="*/ 275 h 357"/>
                  <a:gd name="T36" fmla="*/ 229 w 364"/>
                  <a:gd name="T37" fmla="*/ 232 h 357"/>
                  <a:gd name="T38" fmla="*/ 214 w 364"/>
                  <a:gd name="T39" fmla="*/ 228 h 357"/>
                  <a:gd name="T40" fmla="*/ 199 w 364"/>
                  <a:gd name="T41" fmla="*/ 217 h 357"/>
                  <a:gd name="T42" fmla="*/ 188 w 364"/>
                  <a:gd name="T43" fmla="*/ 197 h 357"/>
                  <a:gd name="T44" fmla="*/ 169 w 364"/>
                  <a:gd name="T45" fmla="*/ 165 h 357"/>
                  <a:gd name="T46" fmla="*/ 137 w 364"/>
                  <a:gd name="T47" fmla="*/ 126 h 357"/>
                  <a:gd name="T48" fmla="*/ 154 w 364"/>
                  <a:gd name="T49" fmla="*/ 119 h 357"/>
                  <a:gd name="T50" fmla="*/ 223 w 364"/>
                  <a:gd name="T51" fmla="*/ 102 h 357"/>
                  <a:gd name="T52" fmla="*/ 255 w 364"/>
                  <a:gd name="T53" fmla="*/ 122 h 357"/>
                  <a:gd name="T54" fmla="*/ 268 w 364"/>
                  <a:gd name="T55" fmla="*/ 122 h 357"/>
                  <a:gd name="T56" fmla="*/ 296 w 364"/>
                  <a:gd name="T57" fmla="*/ 124 h 357"/>
                  <a:gd name="T58" fmla="*/ 333 w 364"/>
                  <a:gd name="T59" fmla="*/ 122 h 357"/>
                  <a:gd name="T60" fmla="*/ 357 w 364"/>
                  <a:gd name="T61" fmla="*/ 135 h 357"/>
                  <a:gd name="T62" fmla="*/ 364 w 364"/>
                  <a:gd name="T63" fmla="*/ 111 h 357"/>
                  <a:gd name="T64" fmla="*/ 345 w 364"/>
                  <a:gd name="T65" fmla="*/ 91 h 357"/>
                  <a:gd name="T66" fmla="*/ 344 w 364"/>
                  <a:gd name="T67" fmla="*/ 69 h 357"/>
                  <a:gd name="T68" fmla="*/ 329 w 364"/>
                  <a:gd name="T69" fmla="*/ 54 h 357"/>
                  <a:gd name="T70" fmla="*/ 313 w 364"/>
                  <a:gd name="T71" fmla="*/ 58 h 357"/>
                  <a:gd name="T72" fmla="*/ 294 w 364"/>
                  <a:gd name="T73" fmla="*/ 65 h 357"/>
                  <a:gd name="T74" fmla="*/ 266 w 364"/>
                  <a:gd name="T75" fmla="*/ 43 h 357"/>
                  <a:gd name="T76" fmla="*/ 242 w 364"/>
                  <a:gd name="T77" fmla="*/ 33 h 357"/>
                  <a:gd name="T78" fmla="*/ 199 w 364"/>
                  <a:gd name="T79" fmla="*/ 0 h 357"/>
                  <a:gd name="T80" fmla="*/ 157 w 364"/>
                  <a:gd name="T81" fmla="*/ 24 h 357"/>
                  <a:gd name="T82" fmla="*/ 145 w 364"/>
                  <a:gd name="T83" fmla="*/ 45 h 357"/>
                  <a:gd name="T84" fmla="*/ 80 w 364"/>
                  <a:gd name="T85" fmla="*/ 80 h 357"/>
                  <a:gd name="T86" fmla="*/ 41 w 364"/>
                  <a:gd name="T87" fmla="*/ 80 h 357"/>
                  <a:gd name="T88" fmla="*/ 0 w 364"/>
                  <a:gd name="T89" fmla="*/ 80 h 35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364"/>
                  <a:gd name="T136" fmla="*/ 0 h 357"/>
                  <a:gd name="T137" fmla="*/ 364 w 364"/>
                  <a:gd name="T138" fmla="*/ 357 h 357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364" h="357">
                    <a:moveTo>
                      <a:pt x="0" y="80"/>
                    </a:moveTo>
                    <a:lnTo>
                      <a:pt x="7" y="102"/>
                    </a:lnTo>
                    <a:lnTo>
                      <a:pt x="15" y="119"/>
                    </a:lnTo>
                    <a:lnTo>
                      <a:pt x="22" y="130"/>
                    </a:lnTo>
                    <a:lnTo>
                      <a:pt x="31" y="132"/>
                    </a:lnTo>
                    <a:lnTo>
                      <a:pt x="41" y="126"/>
                    </a:lnTo>
                    <a:lnTo>
                      <a:pt x="46" y="115"/>
                    </a:lnTo>
                    <a:lnTo>
                      <a:pt x="56" y="98"/>
                    </a:lnTo>
                    <a:lnTo>
                      <a:pt x="69" y="108"/>
                    </a:lnTo>
                    <a:lnTo>
                      <a:pt x="82" y="111"/>
                    </a:lnTo>
                    <a:lnTo>
                      <a:pt x="91" y="117"/>
                    </a:lnTo>
                    <a:lnTo>
                      <a:pt x="89" y="135"/>
                    </a:lnTo>
                    <a:lnTo>
                      <a:pt x="89" y="147"/>
                    </a:lnTo>
                    <a:lnTo>
                      <a:pt x="102" y="167"/>
                    </a:lnTo>
                    <a:lnTo>
                      <a:pt x="117" y="184"/>
                    </a:lnTo>
                    <a:lnTo>
                      <a:pt x="115" y="189"/>
                    </a:lnTo>
                    <a:lnTo>
                      <a:pt x="98" y="189"/>
                    </a:lnTo>
                    <a:lnTo>
                      <a:pt x="106" y="199"/>
                    </a:lnTo>
                    <a:lnTo>
                      <a:pt x="156" y="256"/>
                    </a:lnTo>
                    <a:lnTo>
                      <a:pt x="161" y="260"/>
                    </a:lnTo>
                    <a:lnTo>
                      <a:pt x="176" y="260"/>
                    </a:lnTo>
                    <a:lnTo>
                      <a:pt x="188" y="263"/>
                    </a:lnTo>
                    <a:lnTo>
                      <a:pt x="210" y="273"/>
                    </a:lnTo>
                    <a:lnTo>
                      <a:pt x="229" y="291"/>
                    </a:lnTo>
                    <a:lnTo>
                      <a:pt x="233" y="299"/>
                    </a:lnTo>
                    <a:lnTo>
                      <a:pt x="240" y="314"/>
                    </a:lnTo>
                    <a:lnTo>
                      <a:pt x="246" y="313"/>
                    </a:lnTo>
                    <a:lnTo>
                      <a:pt x="251" y="313"/>
                    </a:lnTo>
                    <a:lnTo>
                      <a:pt x="266" y="319"/>
                    </a:lnTo>
                    <a:lnTo>
                      <a:pt x="275" y="326"/>
                    </a:lnTo>
                    <a:lnTo>
                      <a:pt x="303" y="357"/>
                    </a:lnTo>
                    <a:lnTo>
                      <a:pt x="291" y="325"/>
                    </a:lnTo>
                    <a:lnTo>
                      <a:pt x="284" y="313"/>
                    </a:lnTo>
                    <a:lnTo>
                      <a:pt x="290" y="301"/>
                    </a:lnTo>
                    <a:lnTo>
                      <a:pt x="286" y="291"/>
                    </a:lnTo>
                    <a:lnTo>
                      <a:pt x="272" y="275"/>
                    </a:lnTo>
                    <a:lnTo>
                      <a:pt x="246" y="245"/>
                    </a:lnTo>
                    <a:lnTo>
                      <a:pt x="229" y="232"/>
                    </a:lnTo>
                    <a:lnTo>
                      <a:pt x="223" y="226"/>
                    </a:lnTo>
                    <a:lnTo>
                      <a:pt x="214" y="228"/>
                    </a:lnTo>
                    <a:lnTo>
                      <a:pt x="201" y="217"/>
                    </a:lnTo>
                    <a:lnTo>
                      <a:pt x="199" y="217"/>
                    </a:lnTo>
                    <a:lnTo>
                      <a:pt x="192" y="210"/>
                    </a:lnTo>
                    <a:lnTo>
                      <a:pt x="188" y="197"/>
                    </a:lnTo>
                    <a:lnTo>
                      <a:pt x="184" y="184"/>
                    </a:lnTo>
                    <a:lnTo>
                      <a:pt x="169" y="165"/>
                    </a:lnTo>
                    <a:lnTo>
                      <a:pt x="139" y="134"/>
                    </a:lnTo>
                    <a:lnTo>
                      <a:pt x="137" y="126"/>
                    </a:lnTo>
                    <a:lnTo>
                      <a:pt x="139" y="122"/>
                    </a:lnTo>
                    <a:lnTo>
                      <a:pt x="154" y="119"/>
                    </a:lnTo>
                    <a:lnTo>
                      <a:pt x="196" y="132"/>
                    </a:lnTo>
                    <a:lnTo>
                      <a:pt x="223" y="102"/>
                    </a:lnTo>
                    <a:lnTo>
                      <a:pt x="246" y="121"/>
                    </a:lnTo>
                    <a:lnTo>
                      <a:pt x="255" y="122"/>
                    </a:lnTo>
                    <a:lnTo>
                      <a:pt x="260" y="130"/>
                    </a:lnTo>
                    <a:lnTo>
                      <a:pt x="268" y="122"/>
                    </a:lnTo>
                    <a:lnTo>
                      <a:pt x="283" y="122"/>
                    </a:lnTo>
                    <a:lnTo>
                      <a:pt x="296" y="124"/>
                    </a:lnTo>
                    <a:lnTo>
                      <a:pt x="314" y="115"/>
                    </a:lnTo>
                    <a:lnTo>
                      <a:pt x="333" y="122"/>
                    </a:lnTo>
                    <a:lnTo>
                      <a:pt x="344" y="132"/>
                    </a:lnTo>
                    <a:lnTo>
                      <a:pt x="357" y="135"/>
                    </a:lnTo>
                    <a:lnTo>
                      <a:pt x="358" y="126"/>
                    </a:lnTo>
                    <a:lnTo>
                      <a:pt x="364" y="111"/>
                    </a:lnTo>
                    <a:lnTo>
                      <a:pt x="357" y="104"/>
                    </a:lnTo>
                    <a:lnTo>
                      <a:pt x="345" y="91"/>
                    </a:lnTo>
                    <a:lnTo>
                      <a:pt x="344" y="78"/>
                    </a:lnTo>
                    <a:lnTo>
                      <a:pt x="344" y="69"/>
                    </a:lnTo>
                    <a:lnTo>
                      <a:pt x="345" y="58"/>
                    </a:lnTo>
                    <a:lnTo>
                      <a:pt x="329" y="54"/>
                    </a:lnTo>
                    <a:lnTo>
                      <a:pt x="321" y="52"/>
                    </a:lnTo>
                    <a:lnTo>
                      <a:pt x="313" y="58"/>
                    </a:lnTo>
                    <a:lnTo>
                      <a:pt x="303" y="65"/>
                    </a:lnTo>
                    <a:lnTo>
                      <a:pt x="294" y="65"/>
                    </a:lnTo>
                    <a:lnTo>
                      <a:pt x="279" y="50"/>
                    </a:lnTo>
                    <a:lnTo>
                      <a:pt x="266" y="43"/>
                    </a:lnTo>
                    <a:lnTo>
                      <a:pt x="253" y="45"/>
                    </a:lnTo>
                    <a:lnTo>
                      <a:pt x="242" y="33"/>
                    </a:lnTo>
                    <a:lnTo>
                      <a:pt x="212" y="2"/>
                    </a:lnTo>
                    <a:lnTo>
                      <a:pt x="199" y="0"/>
                    </a:lnTo>
                    <a:lnTo>
                      <a:pt x="178" y="26"/>
                    </a:lnTo>
                    <a:lnTo>
                      <a:pt x="157" y="24"/>
                    </a:lnTo>
                    <a:lnTo>
                      <a:pt x="148" y="33"/>
                    </a:lnTo>
                    <a:lnTo>
                      <a:pt x="145" y="45"/>
                    </a:lnTo>
                    <a:lnTo>
                      <a:pt x="106" y="87"/>
                    </a:lnTo>
                    <a:lnTo>
                      <a:pt x="80" y="80"/>
                    </a:lnTo>
                    <a:lnTo>
                      <a:pt x="54" y="74"/>
                    </a:lnTo>
                    <a:lnTo>
                      <a:pt x="41" y="80"/>
                    </a:lnTo>
                    <a:lnTo>
                      <a:pt x="24" y="87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3398FB"/>
              </a:solidFill>
              <a:ln w="6350">
                <a:solidFill>
                  <a:srgbClr val="CCCC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eorgia" pitchFamily="18" charset="0"/>
                </a:endParaRPr>
              </a:p>
            </p:txBody>
          </p:sp>
          <p:grpSp>
            <p:nvGrpSpPr>
              <p:cNvPr id="203" name="Group 62"/>
              <p:cNvGrpSpPr>
                <a:grpSpLocks/>
              </p:cNvGrpSpPr>
              <p:nvPr/>
            </p:nvGrpSpPr>
            <p:grpSpPr bwMode="auto">
              <a:xfrm>
                <a:off x="2927" y="3128"/>
                <a:ext cx="468" cy="440"/>
                <a:chOff x="2610" y="3109"/>
                <a:chExt cx="586" cy="611"/>
              </a:xfrm>
            </p:grpSpPr>
            <p:sp>
              <p:nvSpPr>
                <p:cNvPr id="262" name="Freeform 63"/>
                <p:cNvSpPr>
                  <a:spLocks/>
                </p:cNvSpPr>
                <p:nvPr/>
              </p:nvSpPr>
              <p:spPr bwMode="auto">
                <a:xfrm>
                  <a:off x="2623" y="3428"/>
                  <a:ext cx="23" cy="25"/>
                </a:xfrm>
                <a:custGeom>
                  <a:avLst/>
                  <a:gdLst>
                    <a:gd name="T0" fmla="*/ 18 w 24"/>
                    <a:gd name="T1" fmla="*/ 0 h 25"/>
                    <a:gd name="T2" fmla="*/ 24 w 24"/>
                    <a:gd name="T3" fmla="*/ 7 h 25"/>
                    <a:gd name="T4" fmla="*/ 22 w 24"/>
                    <a:gd name="T5" fmla="*/ 16 h 25"/>
                    <a:gd name="T6" fmla="*/ 24 w 24"/>
                    <a:gd name="T7" fmla="*/ 23 h 25"/>
                    <a:gd name="T8" fmla="*/ 18 w 24"/>
                    <a:gd name="T9" fmla="*/ 25 h 25"/>
                    <a:gd name="T10" fmla="*/ 7 w 24"/>
                    <a:gd name="T11" fmla="*/ 23 h 25"/>
                    <a:gd name="T12" fmla="*/ 0 w 24"/>
                    <a:gd name="T13" fmla="*/ 14 h 25"/>
                    <a:gd name="T14" fmla="*/ 18 w 24"/>
                    <a:gd name="T15" fmla="*/ 0 h 2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4"/>
                    <a:gd name="T25" fmla="*/ 0 h 25"/>
                    <a:gd name="T26" fmla="*/ 24 w 24"/>
                    <a:gd name="T27" fmla="*/ 25 h 2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4" h="25">
                      <a:moveTo>
                        <a:pt x="18" y="0"/>
                      </a:moveTo>
                      <a:lnTo>
                        <a:pt x="24" y="7"/>
                      </a:lnTo>
                      <a:lnTo>
                        <a:pt x="22" y="16"/>
                      </a:lnTo>
                      <a:lnTo>
                        <a:pt x="24" y="23"/>
                      </a:lnTo>
                      <a:lnTo>
                        <a:pt x="18" y="25"/>
                      </a:lnTo>
                      <a:lnTo>
                        <a:pt x="7" y="23"/>
                      </a:lnTo>
                      <a:lnTo>
                        <a:pt x="0" y="14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6350">
                  <a:solidFill>
                    <a:srgbClr val="CCCCCC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Georgia" pitchFamily="18" charset="0"/>
                  </a:endParaRPr>
                </a:p>
              </p:txBody>
            </p:sp>
            <p:sp>
              <p:nvSpPr>
                <p:cNvPr id="263" name="Freeform 64"/>
                <p:cNvSpPr>
                  <a:spLocks/>
                </p:cNvSpPr>
                <p:nvPr/>
              </p:nvSpPr>
              <p:spPr bwMode="auto">
                <a:xfrm>
                  <a:off x="2672" y="3439"/>
                  <a:ext cx="183" cy="161"/>
                </a:xfrm>
                <a:custGeom>
                  <a:avLst/>
                  <a:gdLst>
                    <a:gd name="T0" fmla="*/ 26 w 184"/>
                    <a:gd name="T1" fmla="*/ 7 h 163"/>
                    <a:gd name="T2" fmla="*/ 17 w 184"/>
                    <a:gd name="T3" fmla="*/ 11 h 163"/>
                    <a:gd name="T4" fmla="*/ 20 w 184"/>
                    <a:gd name="T5" fmla="*/ 20 h 163"/>
                    <a:gd name="T6" fmla="*/ 11 w 184"/>
                    <a:gd name="T7" fmla="*/ 31 h 163"/>
                    <a:gd name="T8" fmla="*/ 4 w 184"/>
                    <a:gd name="T9" fmla="*/ 30 h 163"/>
                    <a:gd name="T10" fmla="*/ 0 w 184"/>
                    <a:gd name="T11" fmla="*/ 35 h 163"/>
                    <a:gd name="T12" fmla="*/ 2 w 184"/>
                    <a:gd name="T13" fmla="*/ 46 h 163"/>
                    <a:gd name="T14" fmla="*/ 32 w 184"/>
                    <a:gd name="T15" fmla="*/ 57 h 163"/>
                    <a:gd name="T16" fmla="*/ 39 w 184"/>
                    <a:gd name="T17" fmla="*/ 82 h 163"/>
                    <a:gd name="T18" fmla="*/ 48 w 184"/>
                    <a:gd name="T19" fmla="*/ 113 h 163"/>
                    <a:gd name="T20" fmla="*/ 59 w 184"/>
                    <a:gd name="T21" fmla="*/ 130 h 163"/>
                    <a:gd name="T22" fmla="*/ 72 w 184"/>
                    <a:gd name="T23" fmla="*/ 119 h 163"/>
                    <a:gd name="T24" fmla="*/ 89 w 184"/>
                    <a:gd name="T25" fmla="*/ 141 h 163"/>
                    <a:gd name="T26" fmla="*/ 106 w 184"/>
                    <a:gd name="T27" fmla="*/ 163 h 163"/>
                    <a:gd name="T28" fmla="*/ 113 w 184"/>
                    <a:gd name="T29" fmla="*/ 146 h 163"/>
                    <a:gd name="T30" fmla="*/ 108 w 184"/>
                    <a:gd name="T31" fmla="*/ 135 h 163"/>
                    <a:gd name="T32" fmla="*/ 115 w 184"/>
                    <a:gd name="T33" fmla="*/ 130 h 163"/>
                    <a:gd name="T34" fmla="*/ 141 w 184"/>
                    <a:gd name="T35" fmla="*/ 150 h 163"/>
                    <a:gd name="T36" fmla="*/ 149 w 184"/>
                    <a:gd name="T37" fmla="*/ 144 h 163"/>
                    <a:gd name="T38" fmla="*/ 151 w 184"/>
                    <a:gd name="T39" fmla="*/ 137 h 163"/>
                    <a:gd name="T40" fmla="*/ 138 w 184"/>
                    <a:gd name="T41" fmla="*/ 111 h 163"/>
                    <a:gd name="T42" fmla="*/ 138 w 184"/>
                    <a:gd name="T43" fmla="*/ 106 h 163"/>
                    <a:gd name="T44" fmla="*/ 126 w 184"/>
                    <a:gd name="T45" fmla="*/ 85 h 163"/>
                    <a:gd name="T46" fmla="*/ 121 w 184"/>
                    <a:gd name="T47" fmla="*/ 70 h 163"/>
                    <a:gd name="T48" fmla="*/ 126 w 184"/>
                    <a:gd name="T49" fmla="*/ 69 h 163"/>
                    <a:gd name="T50" fmla="*/ 141 w 184"/>
                    <a:gd name="T51" fmla="*/ 72 h 163"/>
                    <a:gd name="T52" fmla="*/ 158 w 184"/>
                    <a:gd name="T53" fmla="*/ 87 h 163"/>
                    <a:gd name="T54" fmla="*/ 167 w 184"/>
                    <a:gd name="T55" fmla="*/ 76 h 163"/>
                    <a:gd name="T56" fmla="*/ 182 w 184"/>
                    <a:gd name="T57" fmla="*/ 78 h 163"/>
                    <a:gd name="T58" fmla="*/ 184 w 184"/>
                    <a:gd name="T59" fmla="*/ 74 h 163"/>
                    <a:gd name="T60" fmla="*/ 165 w 184"/>
                    <a:gd name="T61" fmla="*/ 50 h 163"/>
                    <a:gd name="T62" fmla="*/ 151 w 184"/>
                    <a:gd name="T63" fmla="*/ 52 h 163"/>
                    <a:gd name="T64" fmla="*/ 147 w 184"/>
                    <a:gd name="T65" fmla="*/ 44 h 163"/>
                    <a:gd name="T66" fmla="*/ 138 w 184"/>
                    <a:gd name="T67" fmla="*/ 26 h 163"/>
                    <a:gd name="T68" fmla="*/ 130 w 184"/>
                    <a:gd name="T69" fmla="*/ 33 h 163"/>
                    <a:gd name="T70" fmla="*/ 112 w 184"/>
                    <a:gd name="T71" fmla="*/ 26 h 163"/>
                    <a:gd name="T72" fmla="*/ 100 w 184"/>
                    <a:gd name="T73" fmla="*/ 7 h 163"/>
                    <a:gd name="T74" fmla="*/ 78 w 184"/>
                    <a:gd name="T75" fmla="*/ 9 h 163"/>
                    <a:gd name="T76" fmla="*/ 61 w 184"/>
                    <a:gd name="T77" fmla="*/ 11 h 163"/>
                    <a:gd name="T78" fmla="*/ 50 w 184"/>
                    <a:gd name="T79" fmla="*/ 0 h 163"/>
                    <a:gd name="T80" fmla="*/ 41 w 184"/>
                    <a:gd name="T81" fmla="*/ 6 h 163"/>
                    <a:gd name="T82" fmla="*/ 26 w 184"/>
                    <a:gd name="T83" fmla="*/ 7 h 163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184"/>
                    <a:gd name="T127" fmla="*/ 0 h 163"/>
                    <a:gd name="T128" fmla="*/ 184 w 184"/>
                    <a:gd name="T129" fmla="*/ 163 h 163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184" h="163">
                      <a:moveTo>
                        <a:pt x="26" y="7"/>
                      </a:moveTo>
                      <a:lnTo>
                        <a:pt x="17" y="11"/>
                      </a:lnTo>
                      <a:lnTo>
                        <a:pt x="20" y="20"/>
                      </a:lnTo>
                      <a:lnTo>
                        <a:pt x="11" y="31"/>
                      </a:lnTo>
                      <a:lnTo>
                        <a:pt x="4" y="30"/>
                      </a:lnTo>
                      <a:lnTo>
                        <a:pt x="0" y="35"/>
                      </a:lnTo>
                      <a:lnTo>
                        <a:pt x="2" y="46"/>
                      </a:lnTo>
                      <a:lnTo>
                        <a:pt x="32" y="57"/>
                      </a:lnTo>
                      <a:lnTo>
                        <a:pt x="39" y="82"/>
                      </a:lnTo>
                      <a:lnTo>
                        <a:pt x="48" y="113"/>
                      </a:lnTo>
                      <a:lnTo>
                        <a:pt x="59" y="130"/>
                      </a:lnTo>
                      <a:lnTo>
                        <a:pt x="72" y="119"/>
                      </a:lnTo>
                      <a:lnTo>
                        <a:pt x="89" y="141"/>
                      </a:lnTo>
                      <a:lnTo>
                        <a:pt x="106" y="163"/>
                      </a:lnTo>
                      <a:lnTo>
                        <a:pt x="113" y="146"/>
                      </a:lnTo>
                      <a:lnTo>
                        <a:pt x="108" y="135"/>
                      </a:lnTo>
                      <a:lnTo>
                        <a:pt x="115" y="130"/>
                      </a:lnTo>
                      <a:lnTo>
                        <a:pt x="141" y="150"/>
                      </a:lnTo>
                      <a:lnTo>
                        <a:pt x="149" y="144"/>
                      </a:lnTo>
                      <a:lnTo>
                        <a:pt x="151" y="137"/>
                      </a:lnTo>
                      <a:lnTo>
                        <a:pt x="138" y="111"/>
                      </a:lnTo>
                      <a:lnTo>
                        <a:pt x="138" y="106"/>
                      </a:lnTo>
                      <a:lnTo>
                        <a:pt x="126" y="85"/>
                      </a:lnTo>
                      <a:lnTo>
                        <a:pt x="121" y="70"/>
                      </a:lnTo>
                      <a:lnTo>
                        <a:pt x="126" y="69"/>
                      </a:lnTo>
                      <a:lnTo>
                        <a:pt x="141" y="72"/>
                      </a:lnTo>
                      <a:lnTo>
                        <a:pt x="158" y="87"/>
                      </a:lnTo>
                      <a:lnTo>
                        <a:pt x="167" y="76"/>
                      </a:lnTo>
                      <a:lnTo>
                        <a:pt x="182" y="78"/>
                      </a:lnTo>
                      <a:lnTo>
                        <a:pt x="184" y="74"/>
                      </a:lnTo>
                      <a:lnTo>
                        <a:pt x="165" y="50"/>
                      </a:lnTo>
                      <a:lnTo>
                        <a:pt x="151" y="52"/>
                      </a:lnTo>
                      <a:lnTo>
                        <a:pt x="147" y="44"/>
                      </a:lnTo>
                      <a:lnTo>
                        <a:pt x="138" y="26"/>
                      </a:lnTo>
                      <a:lnTo>
                        <a:pt x="130" y="33"/>
                      </a:lnTo>
                      <a:lnTo>
                        <a:pt x="112" y="26"/>
                      </a:lnTo>
                      <a:lnTo>
                        <a:pt x="100" y="7"/>
                      </a:lnTo>
                      <a:lnTo>
                        <a:pt x="78" y="9"/>
                      </a:lnTo>
                      <a:lnTo>
                        <a:pt x="61" y="11"/>
                      </a:lnTo>
                      <a:lnTo>
                        <a:pt x="50" y="0"/>
                      </a:lnTo>
                      <a:lnTo>
                        <a:pt x="41" y="6"/>
                      </a:lnTo>
                      <a:lnTo>
                        <a:pt x="26" y="7"/>
                      </a:lnTo>
                      <a:close/>
                    </a:path>
                  </a:pathLst>
                </a:custGeom>
                <a:solidFill>
                  <a:srgbClr val="3398FB"/>
                </a:solidFill>
                <a:ln w="6350">
                  <a:solidFill>
                    <a:srgbClr val="CCCCCC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Georgia" pitchFamily="18" charset="0"/>
                  </a:endParaRPr>
                </a:p>
              </p:txBody>
            </p:sp>
            <p:sp>
              <p:nvSpPr>
                <p:cNvPr id="264" name="Freeform 65"/>
                <p:cNvSpPr>
                  <a:spLocks/>
                </p:cNvSpPr>
                <p:nvPr/>
              </p:nvSpPr>
              <p:spPr bwMode="auto">
                <a:xfrm>
                  <a:off x="2610" y="3109"/>
                  <a:ext cx="430" cy="386"/>
                </a:xfrm>
                <a:custGeom>
                  <a:avLst/>
                  <a:gdLst>
                    <a:gd name="T0" fmla="*/ 78 w 430"/>
                    <a:gd name="T1" fmla="*/ 102 h 386"/>
                    <a:gd name="T2" fmla="*/ 55 w 430"/>
                    <a:gd name="T3" fmla="*/ 167 h 386"/>
                    <a:gd name="T4" fmla="*/ 44 w 430"/>
                    <a:gd name="T5" fmla="*/ 182 h 386"/>
                    <a:gd name="T6" fmla="*/ 24 w 430"/>
                    <a:gd name="T7" fmla="*/ 200 h 386"/>
                    <a:gd name="T8" fmla="*/ 0 w 430"/>
                    <a:gd name="T9" fmla="*/ 204 h 386"/>
                    <a:gd name="T10" fmla="*/ 31 w 430"/>
                    <a:gd name="T11" fmla="*/ 260 h 386"/>
                    <a:gd name="T12" fmla="*/ 57 w 430"/>
                    <a:gd name="T13" fmla="*/ 260 h 386"/>
                    <a:gd name="T14" fmla="*/ 48 w 430"/>
                    <a:gd name="T15" fmla="*/ 278 h 386"/>
                    <a:gd name="T16" fmla="*/ 57 w 430"/>
                    <a:gd name="T17" fmla="*/ 308 h 386"/>
                    <a:gd name="T18" fmla="*/ 76 w 430"/>
                    <a:gd name="T19" fmla="*/ 330 h 386"/>
                    <a:gd name="T20" fmla="*/ 91 w 430"/>
                    <a:gd name="T21" fmla="*/ 317 h 386"/>
                    <a:gd name="T22" fmla="*/ 107 w 430"/>
                    <a:gd name="T23" fmla="*/ 319 h 386"/>
                    <a:gd name="T24" fmla="*/ 159 w 430"/>
                    <a:gd name="T25" fmla="*/ 325 h 386"/>
                    <a:gd name="T26" fmla="*/ 190 w 430"/>
                    <a:gd name="T27" fmla="*/ 341 h 386"/>
                    <a:gd name="T28" fmla="*/ 207 w 430"/>
                    <a:gd name="T29" fmla="*/ 362 h 386"/>
                    <a:gd name="T30" fmla="*/ 229 w 430"/>
                    <a:gd name="T31" fmla="*/ 353 h 386"/>
                    <a:gd name="T32" fmla="*/ 271 w 430"/>
                    <a:gd name="T33" fmla="*/ 386 h 386"/>
                    <a:gd name="T34" fmla="*/ 278 w 430"/>
                    <a:gd name="T35" fmla="*/ 367 h 386"/>
                    <a:gd name="T36" fmla="*/ 277 w 430"/>
                    <a:gd name="T37" fmla="*/ 336 h 386"/>
                    <a:gd name="T38" fmla="*/ 259 w 430"/>
                    <a:gd name="T39" fmla="*/ 323 h 386"/>
                    <a:gd name="T40" fmla="*/ 215 w 430"/>
                    <a:gd name="T41" fmla="*/ 295 h 386"/>
                    <a:gd name="T42" fmla="*/ 189 w 430"/>
                    <a:gd name="T43" fmla="*/ 286 h 386"/>
                    <a:gd name="T44" fmla="*/ 179 w 430"/>
                    <a:gd name="T45" fmla="*/ 273 h 386"/>
                    <a:gd name="T46" fmla="*/ 194 w 430"/>
                    <a:gd name="T47" fmla="*/ 258 h 386"/>
                    <a:gd name="T48" fmla="*/ 183 w 430"/>
                    <a:gd name="T49" fmla="*/ 236 h 386"/>
                    <a:gd name="T50" fmla="*/ 202 w 430"/>
                    <a:gd name="T51" fmla="*/ 245 h 386"/>
                    <a:gd name="T52" fmla="*/ 215 w 430"/>
                    <a:gd name="T53" fmla="*/ 238 h 386"/>
                    <a:gd name="T54" fmla="*/ 190 w 430"/>
                    <a:gd name="T55" fmla="*/ 202 h 386"/>
                    <a:gd name="T56" fmla="*/ 170 w 430"/>
                    <a:gd name="T57" fmla="*/ 160 h 386"/>
                    <a:gd name="T58" fmla="*/ 165 w 430"/>
                    <a:gd name="T59" fmla="*/ 134 h 386"/>
                    <a:gd name="T60" fmla="*/ 176 w 430"/>
                    <a:gd name="T61" fmla="*/ 117 h 386"/>
                    <a:gd name="T62" fmla="*/ 185 w 430"/>
                    <a:gd name="T63" fmla="*/ 139 h 386"/>
                    <a:gd name="T64" fmla="*/ 190 w 430"/>
                    <a:gd name="T65" fmla="*/ 147 h 386"/>
                    <a:gd name="T66" fmla="*/ 227 w 430"/>
                    <a:gd name="T67" fmla="*/ 176 h 386"/>
                    <a:gd name="T68" fmla="*/ 231 w 430"/>
                    <a:gd name="T69" fmla="*/ 156 h 386"/>
                    <a:gd name="T70" fmla="*/ 257 w 430"/>
                    <a:gd name="T71" fmla="*/ 176 h 386"/>
                    <a:gd name="T72" fmla="*/ 246 w 430"/>
                    <a:gd name="T73" fmla="*/ 152 h 386"/>
                    <a:gd name="T74" fmla="*/ 257 w 430"/>
                    <a:gd name="T75" fmla="*/ 141 h 386"/>
                    <a:gd name="T76" fmla="*/ 288 w 430"/>
                    <a:gd name="T77" fmla="*/ 148 h 386"/>
                    <a:gd name="T78" fmla="*/ 275 w 430"/>
                    <a:gd name="T79" fmla="*/ 130 h 386"/>
                    <a:gd name="T80" fmla="*/ 246 w 430"/>
                    <a:gd name="T81" fmla="*/ 113 h 386"/>
                    <a:gd name="T82" fmla="*/ 248 w 430"/>
                    <a:gd name="T83" fmla="*/ 98 h 386"/>
                    <a:gd name="T84" fmla="*/ 299 w 430"/>
                    <a:gd name="T85" fmla="*/ 87 h 386"/>
                    <a:gd name="T86" fmla="*/ 350 w 430"/>
                    <a:gd name="T87" fmla="*/ 82 h 386"/>
                    <a:gd name="T88" fmla="*/ 378 w 430"/>
                    <a:gd name="T89" fmla="*/ 87 h 386"/>
                    <a:gd name="T90" fmla="*/ 406 w 430"/>
                    <a:gd name="T91" fmla="*/ 76 h 386"/>
                    <a:gd name="T92" fmla="*/ 428 w 430"/>
                    <a:gd name="T93" fmla="*/ 48 h 386"/>
                    <a:gd name="T94" fmla="*/ 428 w 430"/>
                    <a:gd name="T95" fmla="*/ 6 h 386"/>
                    <a:gd name="T96" fmla="*/ 408 w 430"/>
                    <a:gd name="T97" fmla="*/ 0 h 386"/>
                    <a:gd name="T98" fmla="*/ 402 w 430"/>
                    <a:gd name="T99" fmla="*/ 20 h 386"/>
                    <a:gd name="T100" fmla="*/ 389 w 430"/>
                    <a:gd name="T101" fmla="*/ 35 h 386"/>
                    <a:gd name="T102" fmla="*/ 371 w 430"/>
                    <a:gd name="T103" fmla="*/ 45 h 386"/>
                    <a:gd name="T104" fmla="*/ 338 w 430"/>
                    <a:gd name="T105" fmla="*/ 33 h 386"/>
                    <a:gd name="T106" fmla="*/ 306 w 430"/>
                    <a:gd name="T107" fmla="*/ 20 h 386"/>
                    <a:gd name="T108" fmla="*/ 271 w 430"/>
                    <a:gd name="T109" fmla="*/ 45 h 386"/>
                    <a:gd name="T110" fmla="*/ 231 w 430"/>
                    <a:gd name="T111" fmla="*/ 56 h 386"/>
                    <a:gd name="T112" fmla="*/ 202 w 430"/>
                    <a:gd name="T113" fmla="*/ 61 h 386"/>
                    <a:gd name="T114" fmla="*/ 183 w 430"/>
                    <a:gd name="T115" fmla="*/ 78 h 386"/>
                    <a:gd name="T116" fmla="*/ 153 w 430"/>
                    <a:gd name="T117" fmla="*/ 82 h 386"/>
                    <a:gd name="T118" fmla="*/ 126 w 430"/>
                    <a:gd name="T119" fmla="*/ 97 h 386"/>
                    <a:gd name="T120" fmla="*/ 98 w 430"/>
                    <a:gd name="T121" fmla="*/ 97 h 38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430"/>
                    <a:gd name="T184" fmla="*/ 0 h 386"/>
                    <a:gd name="T185" fmla="*/ 430 w 430"/>
                    <a:gd name="T186" fmla="*/ 386 h 38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430" h="386">
                      <a:moveTo>
                        <a:pt x="87" y="95"/>
                      </a:moveTo>
                      <a:lnTo>
                        <a:pt x="78" y="102"/>
                      </a:lnTo>
                      <a:lnTo>
                        <a:pt x="68" y="135"/>
                      </a:lnTo>
                      <a:lnTo>
                        <a:pt x="55" y="167"/>
                      </a:lnTo>
                      <a:lnTo>
                        <a:pt x="50" y="171"/>
                      </a:lnTo>
                      <a:lnTo>
                        <a:pt x="44" y="182"/>
                      </a:lnTo>
                      <a:lnTo>
                        <a:pt x="37" y="193"/>
                      </a:lnTo>
                      <a:lnTo>
                        <a:pt x="24" y="200"/>
                      </a:lnTo>
                      <a:lnTo>
                        <a:pt x="13" y="204"/>
                      </a:lnTo>
                      <a:lnTo>
                        <a:pt x="0" y="204"/>
                      </a:lnTo>
                      <a:lnTo>
                        <a:pt x="17" y="241"/>
                      </a:lnTo>
                      <a:lnTo>
                        <a:pt x="31" y="260"/>
                      </a:lnTo>
                      <a:lnTo>
                        <a:pt x="44" y="260"/>
                      </a:lnTo>
                      <a:lnTo>
                        <a:pt x="57" y="260"/>
                      </a:lnTo>
                      <a:lnTo>
                        <a:pt x="61" y="269"/>
                      </a:lnTo>
                      <a:lnTo>
                        <a:pt x="48" y="278"/>
                      </a:lnTo>
                      <a:lnTo>
                        <a:pt x="48" y="290"/>
                      </a:lnTo>
                      <a:lnTo>
                        <a:pt x="57" y="308"/>
                      </a:lnTo>
                      <a:lnTo>
                        <a:pt x="68" y="323"/>
                      </a:lnTo>
                      <a:lnTo>
                        <a:pt x="76" y="330"/>
                      </a:lnTo>
                      <a:lnTo>
                        <a:pt x="80" y="319"/>
                      </a:lnTo>
                      <a:lnTo>
                        <a:pt x="91" y="317"/>
                      </a:lnTo>
                      <a:lnTo>
                        <a:pt x="104" y="328"/>
                      </a:lnTo>
                      <a:lnTo>
                        <a:pt x="107" y="319"/>
                      </a:lnTo>
                      <a:lnTo>
                        <a:pt x="128" y="321"/>
                      </a:lnTo>
                      <a:lnTo>
                        <a:pt x="159" y="325"/>
                      </a:lnTo>
                      <a:lnTo>
                        <a:pt x="181" y="332"/>
                      </a:lnTo>
                      <a:lnTo>
                        <a:pt x="190" y="341"/>
                      </a:lnTo>
                      <a:lnTo>
                        <a:pt x="200" y="354"/>
                      </a:lnTo>
                      <a:lnTo>
                        <a:pt x="207" y="362"/>
                      </a:lnTo>
                      <a:lnTo>
                        <a:pt x="216" y="354"/>
                      </a:lnTo>
                      <a:lnTo>
                        <a:pt x="229" y="353"/>
                      </a:lnTo>
                      <a:lnTo>
                        <a:pt x="248" y="366"/>
                      </a:lnTo>
                      <a:lnTo>
                        <a:pt x="271" y="386"/>
                      </a:lnTo>
                      <a:lnTo>
                        <a:pt x="277" y="382"/>
                      </a:lnTo>
                      <a:lnTo>
                        <a:pt x="278" y="367"/>
                      </a:lnTo>
                      <a:lnTo>
                        <a:pt x="278" y="351"/>
                      </a:lnTo>
                      <a:lnTo>
                        <a:pt x="277" y="336"/>
                      </a:lnTo>
                      <a:lnTo>
                        <a:pt x="266" y="319"/>
                      </a:lnTo>
                      <a:lnTo>
                        <a:pt x="259" y="323"/>
                      </a:lnTo>
                      <a:lnTo>
                        <a:pt x="242" y="315"/>
                      </a:lnTo>
                      <a:lnTo>
                        <a:pt x="215" y="295"/>
                      </a:lnTo>
                      <a:lnTo>
                        <a:pt x="207" y="288"/>
                      </a:lnTo>
                      <a:lnTo>
                        <a:pt x="189" y="286"/>
                      </a:lnTo>
                      <a:lnTo>
                        <a:pt x="179" y="280"/>
                      </a:lnTo>
                      <a:lnTo>
                        <a:pt x="179" y="273"/>
                      </a:lnTo>
                      <a:lnTo>
                        <a:pt x="190" y="262"/>
                      </a:lnTo>
                      <a:lnTo>
                        <a:pt x="194" y="258"/>
                      </a:lnTo>
                      <a:lnTo>
                        <a:pt x="187" y="249"/>
                      </a:lnTo>
                      <a:lnTo>
                        <a:pt x="183" y="236"/>
                      </a:lnTo>
                      <a:lnTo>
                        <a:pt x="187" y="230"/>
                      </a:lnTo>
                      <a:lnTo>
                        <a:pt x="202" y="245"/>
                      </a:lnTo>
                      <a:lnTo>
                        <a:pt x="215" y="251"/>
                      </a:lnTo>
                      <a:lnTo>
                        <a:pt x="215" y="238"/>
                      </a:lnTo>
                      <a:lnTo>
                        <a:pt x="207" y="223"/>
                      </a:lnTo>
                      <a:lnTo>
                        <a:pt x="190" y="202"/>
                      </a:lnTo>
                      <a:lnTo>
                        <a:pt x="172" y="174"/>
                      </a:lnTo>
                      <a:lnTo>
                        <a:pt x="170" y="160"/>
                      </a:lnTo>
                      <a:lnTo>
                        <a:pt x="168" y="147"/>
                      </a:lnTo>
                      <a:lnTo>
                        <a:pt x="165" y="134"/>
                      </a:lnTo>
                      <a:lnTo>
                        <a:pt x="163" y="121"/>
                      </a:lnTo>
                      <a:lnTo>
                        <a:pt x="176" y="117"/>
                      </a:lnTo>
                      <a:lnTo>
                        <a:pt x="174" y="126"/>
                      </a:lnTo>
                      <a:lnTo>
                        <a:pt x="185" y="139"/>
                      </a:lnTo>
                      <a:lnTo>
                        <a:pt x="192" y="139"/>
                      </a:lnTo>
                      <a:lnTo>
                        <a:pt x="190" y="147"/>
                      </a:lnTo>
                      <a:lnTo>
                        <a:pt x="226" y="182"/>
                      </a:lnTo>
                      <a:lnTo>
                        <a:pt x="227" y="176"/>
                      </a:lnTo>
                      <a:lnTo>
                        <a:pt x="220" y="160"/>
                      </a:lnTo>
                      <a:lnTo>
                        <a:pt x="231" y="156"/>
                      </a:lnTo>
                      <a:lnTo>
                        <a:pt x="248" y="163"/>
                      </a:lnTo>
                      <a:lnTo>
                        <a:pt x="257" y="176"/>
                      </a:lnTo>
                      <a:lnTo>
                        <a:pt x="259" y="167"/>
                      </a:lnTo>
                      <a:lnTo>
                        <a:pt x="246" y="152"/>
                      </a:lnTo>
                      <a:lnTo>
                        <a:pt x="248" y="145"/>
                      </a:lnTo>
                      <a:lnTo>
                        <a:pt x="257" y="141"/>
                      </a:lnTo>
                      <a:lnTo>
                        <a:pt x="282" y="152"/>
                      </a:lnTo>
                      <a:lnTo>
                        <a:pt x="288" y="148"/>
                      </a:lnTo>
                      <a:lnTo>
                        <a:pt x="286" y="137"/>
                      </a:lnTo>
                      <a:lnTo>
                        <a:pt x="275" y="130"/>
                      </a:lnTo>
                      <a:lnTo>
                        <a:pt x="257" y="122"/>
                      </a:lnTo>
                      <a:lnTo>
                        <a:pt x="246" y="113"/>
                      </a:lnTo>
                      <a:lnTo>
                        <a:pt x="244" y="106"/>
                      </a:lnTo>
                      <a:lnTo>
                        <a:pt x="248" y="98"/>
                      </a:lnTo>
                      <a:lnTo>
                        <a:pt x="273" y="95"/>
                      </a:lnTo>
                      <a:lnTo>
                        <a:pt x="299" y="87"/>
                      </a:lnTo>
                      <a:lnTo>
                        <a:pt x="317" y="89"/>
                      </a:lnTo>
                      <a:lnTo>
                        <a:pt x="350" y="82"/>
                      </a:lnTo>
                      <a:lnTo>
                        <a:pt x="356" y="78"/>
                      </a:lnTo>
                      <a:lnTo>
                        <a:pt x="378" y="87"/>
                      </a:lnTo>
                      <a:lnTo>
                        <a:pt x="397" y="97"/>
                      </a:lnTo>
                      <a:lnTo>
                        <a:pt x="406" y="76"/>
                      </a:lnTo>
                      <a:lnTo>
                        <a:pt x="423" y="54"/>
                      </a:lnTo>
                      <a:lnTo>
                        <a:pt x="428" y="48"/>
                      </a:lnTo>
                      <a:lnTo>
                        <a:pt x="430" y="9"/>
                      </a:lnTo>
                      <a:lnTo>
                        <a:pt x="428" y="6"/>
                      </a:lnTo>
                      <a:lnTo>
                        <a:pt x="419" y="0"/>
                      </a:lnTo>
                      <a:lnTo>
                        <a:pt x="408" y="0"/>
                      </a:lnTo>
                      <a:lnTo>
                        <a:pt x="402" y="6"/>
                      </a:lnTo>
                      <a:lnTo>
                        <a:pt x="402" y="20"/>
                      </a:lnTo>
                      <a:lnTo>
                        <a:pt x="404" y="32"/>
                      </a:lnTo>
                      <a:lnTo>
                        <a:pt x="389" y="35"/>
                      </a:lnTo>
                      <a:lnTo>
                        <a:pt x="378" y="43"/>
                      </a:lnTo>
                      <a:lnTo>
                        <a:pt x="371" y="45"/>
                      </a:lnTo>
                      <a:lnTo>
                        <a:pt x="347" y="39"/>
                      </a:lnTo>
                      <a:lnTo>
                        <a:pt x="338" y="33"/>
                      </a:lnTo>
                      <a:lnTo>
                        <a:pt x="325" y="41"/>
                      </a:lnTo>
                      <a:lnTo>
                        <a:pt x="306" y="20"/>
                      </a:lnTo>
                      <a:lnTo>
                        <a:pt x="286" y="35"/>
                      </a:lnTo>
                      <a:lnTo>
                        <a:pt x="271" y="45"/>
                      </a:lnTo>
                      <a:lnTo>
                        <a:pt x="255" y="52"/>
                      </a:lnTo>
                      <a:lnTo>
                        <a:pt x="231" y="56"/>
                      </a:lnTo>
                      <a:lnTo>
                        <a:pt x="215" y="61"/>
                      </a:lnTo>
                      <a:lnTo>
                        <a:pt x="202" y="61"/>
                      </a:lnTo>
                      <a:lnTo>
                        <a:pt x="196" y="63"/>
                      </a:lnTo>
                      <a:lnTo>
                        <a:pt x="183" y="78"/>
                      </a:lnTo>
                      <a:lnTo>
                        <a:pt x="172" y="78"/>
                      </a:lnTo>
                      <a:lnTo>
                        <a:pt x="153" y="82"/>
                      </a:lnTo>
                      <a:lnTo>
                        <a:pt x="135" y="80"/>
                      </a:lnTo>
                      <a:lnTo>
                        <a:pt x="126" y="97"/>
                      </a:lnTo>
                      <a:lnTo>
                        <a:pt x="111" y="98"/>
                      </a:lnTo>
                      <a:lnTo>
                        <a:pt x="98" y="97"/>
                      </a:lnTo>
                      <a:lnTo>
                        <a:pt x="87" y="95"/>
                      </a:lnTo>
                      <a:close/>
                    </a:path>
                  </a:pathLst>
                </a:custGeom>
                <a:solidFill>
                  <a:srgbClr val="3398FB"/>
                </a:solidFill>
                <a:ln w="6350">
                  <a:solidFill>
                    <a:srgbClr val="CCCCCC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Georgia" pitchFamily="18" charset="0"/>
                  </a:endParaRPr>
                </a:p>
              </p:txBody>
            </p:sp>
            <p:sp>
              <p:nvSpPr>
                <p:cNvPr id="265" name="Freeform 66"/>
                <p:cNvSpPr>
                  <a:spLocks/>
                </p:cNvSpPr>
                <p:nvPr/>
              </p:nvSpPr>
              <p:spPr bwMode="auto">
                <a:xfrm>
                  <a:off x="2824" y="3374"/>
                  <a:ext cx="107" cy="86"/>
                </a:xfrm>
                <a:custGeom>
                  <a:avLst/>
                  <a:gdLst>
                    <a:gd name="T0" fmla="*/ 9 w 107"/>
                    <a:gd name="T1" fmla="*/ 0 h 87"/>
                    <a:gd name="T2" fmla="*/ 0 w 107"/>
                    <a:gd name="T3" fmla="*/ 7 h 87"/>
                    <a:gd name="T4" fmla="*/ 11 w 107"/>
                    <a:gd name="T5" fmla="*/ 26 h 87"/>
                    <a:gd name="T6" fmla="*/ 24 w 107"/>
                    <a:gd name="T7" fmla="*/ 30 h 87"/>
                    <a:gd name="T8" fmla="*/ 39 w 107"/>
                    <a:gd name="T9" fmla="*/ 46 h 87"/>
                    <a:gd name="T10" fmla="*/ 52 w 107"/>
                    <a:gd name="T11" fmla="*/ 54 h 87"/>
                    <a:gd name="T12" fmla="*/ 74 w 107"/>
                    <a:gd name="T13" fmla="*/ 70 h 87"/>
                    <a:gd name="T14" fmla="*/ 87 w 107"/>
                    <a:gd name="T15" fmla="*/ 76 h 87"/>
                    <a:gd name="T16" fmla="*/ 103 w 107"/>
                    <a:gd name="T17" fmla="*/ 87 h 87"/>
                    <a:gd name="T18" fmla="*/ 107 w 107"/>
                    <a:gd name="T19" fmla="*/ 81 h 87"/>
                    <a:gd name="T20" fmla="*/ 74 w 107"/>
                    <a:gd name="T21" fmla="*/ 56 h 87"/>
                    <a:gd name="T22" fmla="*/ 72 w 107"/>
                    <a:gd name="T23" fmla="*/ 44 h 87"/>
                    <a:gd name="T24" fmla="*/ 68 w 107"/>
                    <a:gd name="T25" fmla="*/ 33 h 87"/>
                    <a:gd name="T26" fmla="*/ 54 w 107"/>
                    <a:gd name="T27" fmla="*/ 20 h 87"/>
                    <a:gd name="T28" fmla="*/ 50 w 107"/>
                    <a:gd name="T29" fmla="*/ 22 h 87"/>
                    <a:gd name="T30" fmla="*/ 32 w 107"/>
                    <a:gd name="T31" fmla="*/ 9 h 87"/>
                    <a:gd name="T32" fmla="*/ 22 w 107"/>
                    <a:gd name="T33" fmla="*/ 4 h 87"/>
                    <a:gd name="T34" fmla="*/ 9 w 107"/>
                    <a:gd name="T35" fmla="*/ 0 h 8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07"/>
                    <a:gd name="T55" fmla="*/ 0 h 87"/>
                    <a:gd name="T56" fmla="*/ 107 w 107"/>
                    <a:gd name="T57" fmla="*/ 87 h 8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07" h="87">
                      <a:moveTo>
                        <a:pt x="9" y="0"/>
                      </a:moveTo>
                      <a:lnTo>
                        <a:pt x="0" y="7"/>
                      </a:lnTo>
                      <a:lnTo>
                        <a:pt x="11" y="26"/>
                      </a:lnTo>
                      <a:lnTo>
                        <a:pt x="24" y="30"/>
                      </a:lnTo>
                      <a:lnTo>
                        <a:pt x="39" y="46"/>
                      </a:lnTo>
                      <a:lnTo>
                        <a:pt x="52" y="54"/>
                      </a:lnTo>
                      <a:lnTo>
                        <a:pt x="74" y="70"/>
                      </a:lnTo>
                      <a:lnTo>
                        <a:pt x="87" y="76"/>
                      </a:lnTo>
                      <a:lnTo>
                        <a:pt x="103" y="87"/>
                      </a:lnTo>
                      <a:lnTo>
                        <a:pt x="107" y="81"/>
                      </a:lnTo>
                      <a:lnTo>
                        <a:pt x="74" y="56"/>
                      </a:lnTo>
                      <a:lnTo>
                        <a:pt x="72" y="44"/>
                      </a:lnTo>
                      <a:lnTo>
                        <a:pt x="68" y="33"/>
                      </a:lnTo>
                      <a:lnTo>
                        <a:pt x="54" y="20"/>
                      </a:lnTo>
                      <a:lnTo>
                        <a:pt x="50" y="22"/>
                      </a:lnTo>
                      <a:lnTo>
                        <a:pt x="32" y="9"/>
                      </a:lnTo>
                      <a:lnTo>
                        <a:pt x="22" y="4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FFE600"/>
                </a:solidFill>
                <a:ln w="6350">
                  <a:solidFill>
                    <a:srgbClr val="CCCCCC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Georgia" pitchFamily="18" charset="0"/>
                  </a:endParaRPr>
                </a:p>
              </p:txBody>
            </p:sp>
            <p:sp>
              <p:nvSpPr>
                <p:cNvPr id="266" name="Freeform 67"/>
                <p:cNvSpPr>
                  <a:spLocks/>
                </p:cNvSpPr>
                <p:nvPr/>
              </p:nvSpPr>
              <p:spPr bwMode="auto">
                <a:xfrm>
                  <a:off x="2858" y="3666"/>
                  <a:ext cx="201" cy="54"/>
                </a:xfrm>
                <a:custGeom>
                  <a:avLst/>
                  <a:gdLst>
                    <a:gd name="T0" fmla="*/ 42 w 201"/>
                    <a:gd name="T1" fmla="*/ 11 h 54"/>
                    <a:gd name="T2" fmla="*/ 57 w 201"/>
                    <a:gd name="T3" fmla="*/ 4 h 54"/>
                    <a:gd name="T4" fmla="*/ 64 w 201"/>
                    <a:gd name="T5" fmla="*/ 11 h 54"/>
                    <a:gd name="T6" fmla="*/ 70 w 201"/>
                    <a:gd name="T7" fmla="*/ 13 h 54"/>
                    <a:gd name="T8" fmla="*/ 81 w 201"/>
                    <a:gd name="T9" fmla="*/ 7 h 54"/>
                    <a:gd name="T10" fmla="*/ 88 w 201"/>
                    <a:gd name="T11" fmla="*/ 4 h 54"/>
                    <a:gd name="T12" fmla="*/ 120 w 201"/>
                    <a:gd name="T13" fmla="*/ 7 h 54"/>
                    <a:gd name="T14" fmla="*/ 151 w 201"/>
                    <a:gd name="T15" fmla="*/ 6 h 54"/>
                    <a:gd name="T16" fmla="*/ 160 w 201"/>
                    <a:gd name="T17" fmla="*/ 15 h 54"/>
                    <a:gd name="T18" fmla="*/ 160 w 201"/>
                    <a:gd name="T19" fmla="*/ 20 h 54"/>
                    <a:gd name="T20" fmla="*/ 182 w 201"/>
                    <a:gd name="T21" fmla="*/ 17 h 54"/>
                    <a:gd name="T22" fmla="*/ 194 w 201"/>
                    <a:gd name="T23" fmla="*/ 19 h 54"/>
                    <a:gd name="T24" fmla="*/ 201 w 201"/>
                    <a:gd name="T25" fmla="*/ 26 h 54"/>
                    <a:gd name="T26" fmla="*/ 194 w 201"/>
                    <a:gd name="T27" fmla="*/ 35 h 54"/>
                    <a:gd name="T28" fmla="*/ 175 w 201"/>
                    <a:gd name="T29" fmla="*/ 34 h 54"/>
                    <a:gd name="T30" fmla="*/ 162 w 201"/>
                    <a:gd name="T31" fmla="*/ 41 h 54"/>
                    <a:gd name="T32" fmla="*/ 140 w 201"/>
                    <a:gd name="T33" fmla="*/ 41 h 54"/>
                    <a:gd name="T34" fmla="*/ 118 w 201"/>
                    <a:gd name="T35" fmla="*/ 50 h 54"/>
                    <a:gd name="T36" fmla="*/ 99 w 201"/>
                    <a:gd name="T37" fmla="*/ 54 h 54"/>
                    <a:gd name="T38" fmla="*/ 84 w 201"/>
                    <a:gd name="T39" fmla="*/ 45 h 54"/>
                    <a:gd name="T40" fmla="*/ 64 w 201"/>
                    <a:gd name="T41" fmla="*/ 34 h 54"/>
                    <a:gd name="T42" fmla="*/ 44 w 201"/>
                    <a:gd name="T43" fmla="*/ 34 h 54"/>
                    <a:gd name="T44" fmla="*/ 17 w 201"/>
                    <a:gd name="T45" fmla="*/ 28 h 54"/>
                    <a:gd name="T46" fmla="*/ 7 w 201"/>
                    <a:gd name="T47" fmla="*/ 20 h 54"/>
                    <a:gd name="T48" fmla="*/ 0 w 201"/>
                    <a:gd name="T49" fmla="*/ 6 h 54"/>
                    <a:gd name="T50" fmla="*/ 4 w 201"/>
                    <a:gd name="T51" fmla="*/ 0 h 54"/>
                    <a:gd name="T52" fmla="*/ 27 w 201"/>
                    <a:gd name="T53" fmla="*/ 4 h 54"/>
                    <a:gd name="T54" fmla="*/ 42 w 201"/>
                    <a:gd name="T55" fmla="*/ 11 h 54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201"/>
                    <a:gd name="T85" fmla="*/ 0 h 54"/>
                    <a:gd name="T86" fmla="*/ 201 w 201"/>
                    <a:gd name="T87" fmla="*/ 54 h 54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201" h="54">
                      <a:moveTo>
                        <a:pt x="42" y="11"/>
                      </a:moveTo>
                      <a:lnTo>
                        <a:pt x="57" y="4"/>
                      </a:lnTo>
                      <a:lnTo>
                        <a:pt x="64" y="11"/>
                      </a:lnTo>
                      <a:lnTo>
                        <a:pt x="70" y="13"/>
                      </a:lnTo>
                      <a:lnTo>
                        <a:pt x="81" y="7"/>
                      </a:lnTo>
                      <a:lnTo>
                        <a:pt x="88" y="4"/>
                      </a:lnTo>
                      <a:lnTo>
                        <a:pt x="120" y="7"/>
                      </a:lnTo>
                      <a:lnTo>
                        <a:pt x="151" y="6"/>
                      </a:lnTo>
                      <a:lnTo>
                        <a:pt x="160" y="15"/>
                      </a:lnTo>
                      <a:lnTo>
                        <a:pt x="160" y="20"/>
                      </a:lnTo>
                      <a:lnTo>
                        <a:pt x="182" y="17"/>
                      </a:lnTo>
                      <a:lnTo>
                        <a:pt x="194" y="19"/>
                      </a:lnTo>
                      <a:lnTo>
                        <a:pt x="201" y="26"/>
                      </a:lnTo>
                      <a:lnTo>
                        <a:pt x="194" y="35"/>
                      </a:lnTo>
                      <a:lnTo>
                        <a:pt x="175" y="34"/>
                      </a:lnTo>
                      <a:lnTo>
                        <a:pt x="162" y="41"/>
                      </a:lnTo>
                      <a:lnTo>
                        <a:pt x="140" y="41"/>
                      </a:lnTo>
                      <a:lnTo>
                        <a:pt x="118" y="50"/>
                      </a:lnTo>
                      <a:lnTo>
                        <a:pt x="99" y="54"/>
                      </a:lnTo>
                      <a:lnTo>
                        <a:pt x="84" y="45"/>
                      </a:lnTo>
                      <a:lnTo>
                        <a:pt x="64" y="34"/>
                      </a:lnTo>
                      <a:lnTo>
                        <a:pt x="44" y="34"/>
                      </a:lnTo>
                      <a:lnTo>
                        <a:pt x="17" y="28"/>
                      </a:lnTo>
                      <a:lnTo>
                        <a:pt x="7" y="20"/>
                      </a:lnTo>
                      <a:lnTo>
                        <a:pt x="0" y="6"/>
                      </a:lnTo>
                      <a:lnTo>
                        <a:pt x="4" y="0"/>
                      </a:lnTo>
                      <a:lnTo>
                        <a:pt x="27" y="4"/>
                      </a:lnTo>
                      <a:lnTo>
                        <a:pt x="42" y="11"/>
                      </a:lnTo>
                      <a:close/>
                    </a:path>
                  </a:pathLst>
                </a:custGeom>
                <a:solidFill>
                  <a:srgbClr val="3398FB"/>
                </a:solidFill>
                <a:ln w="6350">
                  <a:solidFill>
                    <a:srgbClr val="CCCCCC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Georgia" pitchFamily="18" charset="0"/>
                  </a:endParaRPr>
                </a:p>
              </p:txBody>
            </p:sp>
            <p:sp>
              <p:nvSpPr>
                <p:cNvPr id="267" name="Freeform 68"/>
                <p:cNvSpPr>
                  <a:spLocks/>
                </p:cNvSpPr>
                <p:nvPr/>
              </p:nvSpPr>
              <p:spPr bwMode="auto">
                <a:xfrm>
                  <a:off x="2944" y="3271"/>
                  <a:ext cx="30" cy="28"/>
                </a:xfrm>
                <a:custGeom>
                  <a:avLst/>
                  <a:gdLst>
                    <a:gd name="T0" fmla="*/ 30 w 30"/>
                    <a:gd name="T1" fmla="*/ 0 h 28"/>
                    <a:gd name="T2" fmla="*/ 11 w 30"/>
                    <a:gd name="T3" fmla="*/ 0 h 28"/>
                    <a:gd name="T4" fmla="*/ 2 w 30"/>
                    <a:gd name="T5" fmla="*/ 6 h 28"/>
                    <a:gd name="T6" fmla="*/ 0 w 30"/>
                    <a:gd name="T7" fmla="*/ 15 h 28"/>
                    <a:gd name="T8" fmla="*/ 0 w 30"/>
                    <a:gd name="T9" fmla="*/ 26 h 28"/>
                    <a:gd name="T10" fmla="*/ 9 w 30"/>
                    <a:gd name="T11" fmla="*/ 28 h 28"/>
                    <a:gd name="T12" fmla="*/ 26 w 30"/>
                    <a:gd name="T13" fmla="*/ 17 h 28"/>
                    <a:gd name="T14" fmla="*/ 30 w 30"/>
                    <a:gd name="T15" fmla="*/ 0 h 2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0"/>
                    <a:gd name="T25" fmla="*/ 0 h 28"/>
                    <a:gd name="T26" fmla="*/ 30 w 30"/>
                    <a:gd name="T27" fmla="*/ 28 h 2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0" h="28">
                      <a:moveTo>
                        <a:pt x="30" y="0"/>
                      </a:moveTo>
                      <a:lnTo>
                        <a:pt x="11" y="0"/>
                      </a:lnTo>
                      <a:lnTo>
                        <a:pt x="2" y="6"/>
                      </a:lnTo>
                      <a:lnTo>
                        <a:pt x="0" y="15"/>
                      </a:lnTo>
                      <a:lnTo>
                        <a:pt x="0" y="26"/>
                      </a:lnTo>
                      <a:lnTo>
                        <a:pt x="9" y="28"/>
                      </a:lnTo>
                      <a:lnTo>
                        <a:pt x="26" y="17"/>
                      </a:lnTo>
                      <a:lnTo>
                        <a:pt x="3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6350">
                  <a:solidFill>
                    <a:srgbClr val="CCCCCC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Georgia" pitchFamily="18" charset="0"/>
                  </a:endParaRPr>
                </a:p>
              </p:txBody>
            </p:sp>
            <p:sp>
              <p:nvSpPr>
                <p:cNvPr id="268" name="Freeform 69"/>
                <p:cNvSpPr>
                  <a:spLocks/>
                </p:cNvSpPr>
                <p:nvPr/>
              </p:nvSpPr>
              <p:spPr bwMode="auto">
                <a:xfrm>
                  <a:off x="3148" y="3534"/>
                  <a:ext cx="41" cy="22"/>
                </a:xfrm>
                <a:custGeom>
                  <a:avLst/>
                  <a:gdLst>
                    <a:gd name="T0" fmla="*/ 41 w 41"/>
                    <a:gd name="T1" fmla="*/ 6 h 22"/>
                    <a:gd name="T2" fmla="*/ 22 w 41"/>
                    <a:gd name="T3" fmla="*/ 22 h 22"/>
                    <a:gd name="T4" fmla="*/ 9 w 41"/>
                    <a:gd name="T5" fmla="*/ 22 h 22"/>
                    <a:gd name="T6" fmla="*/ 0 w 41"/>
                    <a:gd name="T7" fmla="*/ 15 h 22"/>
                    <a:gd name="T8" fmla="*/ 6 w 41"/>
                    <a:gd name="T9" fmla="*/ 2 h 22"/>
                    <a:gd name="T10" fmla="*/ 26 w 41"/>
                    <a:gd name="T11" fmla="*/ 0 h 22"/>
                    <a:gd name="T12" fmla="*/ 41 w 41"/>
                    <a:gd name="T13" fmla="*/ 6 h 2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1"/>
                    <a:gd name="T22" fmla="*/ 0 h 22"/>
                    <a:gd name="T23" fmla="*/ 41 w 41"/>
                    <a:gd name="T24" fmla="*/ 22 h 2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1" h="22">
                      <a:moveTo>
                        <a:pt x="41" y="6"/>
                      </a:moveTo>
                      <a:lnTo>
                        <a:pt x="22" y="22"/>
                      </a:lnTo>
                      <a:lnTo>
                        <a:pt x="9" y="22"/>
                      </a:lnTo>
                      <a:lnTo>
                        <a:pt x="0" y="15"/>
                      </a:lnTo>
                      <a:lnTo>
                        <a:pt x="6" y="2"/>
                      </a:lnTo>
                      <a:lnTo>
                        <a:pt x="26" y="0"/>
                      </a:lnTo>
                      <a:lnTo>
                        <a:pt x="41" y="6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6350">
                  <a:solidFill>
                    <a:srgbClr val="CCCCCC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Georgia" pitchFamily="18" charset="0"/>
                  </a:endParaRPr>
                </a:p>
              </p:txBody>
            </p:sp>
            <p:sp>
              <p:nvSpPr>
                <p:cNvPr id="269" name="Freeform 70"/>
                <p:cNvSpPr>
                  <a:spLocks/>
                </p:cNvSpPr>
                <p:nvPr/>
              </p:nvSpPr>
              <p:spPr bwMode="auto">
                <a:xfrm>
                  <a:off x="3154" y="3584"/>
                  <a:ext cx="42" cy="35"/>
                </a:xfrm>
                <a:custGeom>
                  <a:avLst/>
                  <a:gdLst>
                    <a:gd name="T0" fmla="*/ 42 w 42"/>
                    <a:gd name="T1" fmla="*/ 0 h 34"/>
                    <a:gd name="T2" fmla="*/ 42 w 42"/>
                    <a:gd name="T3" fmla="*/ 11 h 34"/>
                    <a:gd name="T4" fmla="*/ 16 w 42"/>
                    <a:gd name="T5" fmla="*/ 29 h 34"/>
                    <a:gd name="T6" fmla="*/ 5 w 42"/>
                    <a:gd name="T7" fmla="*/ 34 h 34"/>
                    <a:gd name="T8" fmla="*/ 0 w 42"/>
                    <a:gd name="T9" fmla="*/ 32 h 34"/>
                    <a:gd name="T10" fmla="*/ 4 w 42"/>
                    <a:gd name="T11" fmla="*/ 20 h 34"/>
                    <a:gd name="T12" fmla="*/ 22 w 42"/>
                    <a:gd name="T13" fmla="*/ 6 h 34"/>
                    <a:gd name="T14" fmla="*/ 42 w 42"/>
                    <a:gd name="T15" fmla="*/ 0 h 3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2"/>
                    <a:gd name="T25" fmla="*/ 0 h 34"/>
                    <a:gd name="T26" fmla="*/ 42 w 42"/>
                    <a:gd name="T27" fmla="*/ 34 h 3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2" h="34">
                      <a:moveTo>
                        <a:pt x="42" y="0"/>
                      </a:moveTo>
                      <a:lnTo>
                        <a:pt x="42" y="11"/>
                      </a:lnTo>
                      <a:lnTo>
                        <a:pt x="16" y="29"/>
                      </a:lnTo>
                      <a:lnTo>
                        <a:pt x="5" y="34"/>
                      </a:lnTo>
                      <a:lnTo>
                        <a:pt x="0" y="32"/>
                      </a:lnTo>
                      <a:lnTo>
                        <a:pt x="4" y="20"/>
                      </a:lnTo>
                      <a:lnTo>
                        <a:pt x="22" y="6"/>
                      </a:lnTo>
                      <a:lnTo>
                        <a:pt x="42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6350">
                  <a:solidFill>
                    <a:srgbClr val="CCCCCC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Georgia" pitchFamily="18" charset="0"/>
                  </a:endParaRPr>
                </a:p>
              </p:txBody>
            </p:sp>
            <p:sp>
              <p:nvSpPr>
                <p:cNvPr id="270" name="Freeform 71"/>
                <p:cNvSpPr>
                  <a:spLocks/>
                </p:cNvSpPr>
                <p:nvPr/>
              </p:nvSpPr>
              <p:spPr bwMode="auto">
                <a:xfrm>
                  <a:off x="3001" y="3319"/>
                  <a:ext cx="53" cy="37"/>
                </a:xfrm>
                <a:custGeom>
                  <a:avLst/>
                  <a:gdLst>
                    <a:gd name="T0" fmla="*/ 28 w 52"/>
                    <a:gd name="T1" fmla="*/ 0 h 37"/>
                    <a:gd name="T2" fmla="*/ 52 w 52"/>
                    <a:gd name="T3" fmla="*/ 26 h 37"/>
                    <a:gd name="T4" fmla="*/ 48 w 52"/>
                    <a:gd name="T5" fmla="*/ 33 h 37"/>
                    <a:gd name="T6" fmla="*/ 35 w 52"/>
                    <a:gd name="T7" fmla="*/ 37 h 37"/>
                    <a:gd name="T8" fmla="*/ 33 w 52"/>
                    <a:gd name="T9" fmla="*/ 28 h 37"/>
                    <a:gd name="T10" fmla="*/ 28 w 52"/>
                    <a:gd name="T11" fmla="*/ 24 h 37"/>
                    <a:gd name="T12" fmla="*/ 20 w 52"/>
                    <a:gd name="T13" fmla="*/ 28 h 37"/>
                    <a:gd name="T14" fmla="*/ 11 w 52"/>
                    <a:gd name="T15" fmla="*/ 22 h 37"/>
                    <a:gd name="T16" fmla="*/ 7 w 52"/>
                    <a:gd name="T17" fmla="*/ 17 h 37"/>
                    <a:gd name="T18" fmla="*/ 13 w 52"/>
                    <a:gd name="T19" fmla="*/ 13 h 37"/>
                    <a:gd name="T20" fmla="*/ 2 w 52"/>
                    <a:gd name="T21" fmla="*/ 19 h 37"/>
                    <a:gd name="T22" fmla="*/ 0 w 52"/>
                    <a:gd name="T23" fmla="*/ 13 h 37"/>
                    <a:gd name="T24" fmla="*/ 15 w 52"/>
                    <a:gd name="T25" fmla="*/ 7 h 37"/>
                    <a:gd name="T26" fmla="*/ 28 w 52"/>
                    <a:gd name="T27" fmla="*/ 0 h 37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52"/>
                    <a:gd name="T43" fmla="*/ 0 h 37"/>
                    <a:gd name="T44" fmla="*/ 52 w 52"/>
                    <a:gd name="T45" fmla="*/ 37 h 37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52" h="37">
                      <a:moveTo>
                        <a:pt x="28" y="0"/>
                      </a:moveTo>
                      <a:lnTo>
                        <a:pt x="52" y="26"/>
                      </a:lnTo>
                      <a:lnTo>
                        <a:pt x="48" y="33"/>
                      </a:lnTo>
                      <a:lnTo>
                        <a:pt x="35" y="37"/>
                      </a:lnTo>
                      <a:lnTo>
                        <a:pt x="33" y="28"/>
                      </a:lnTo>
                      <a:lnTo>
                        <a:pt x="28" y="24"/>
                      </a:lnTo>
                      <a:lnTo>
                        <a:pt x="20" y="28"/>
                      </a:lnTo>
                      <a:lnTo>
                        <a:pt x="11" y="22"/>
                      </a:lnTo>
                      <a:lnTo>
                        <a:pt x="7" y="17"/>
                      </a:lnTo>
                      <a:lnTo>
                        <a:pt x="13" y="13"/>
                      </a:lnTo>
                      <a:lnTo>
                        <a:pt x="2" y="19"/>
                      </a:lnTo>
                      <a:lnTo>
                        <a:pt x="0" y="13"/>
                      </a:lnTo>
                      <a:lnTo>
                        <a:pt x="15" y="7"/>
                      </a:lnTo>
                      <a:lnTo>
                        <a:pt x="28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6350">
                  <a:solidFill>
                    <a:srgbClr val="CCCCCC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Georgia" pitchFamily="18" charset="0"/>
                  </a:endParaRPr>
                </a:p>
              </p:txBody>
            </p:sp>
          </p:grpSp>
          <p:grpSp>
            <p:nvGrpSpPr>
              <p:cNvPr id="204" name="Group 72"/>
              <p:cNvGrpSpPr>
                <a:grpSpLocks/>
              </p:cNvGrpSpPr>
              <p:nvPr/>
            </p:nvGrpSpPr>
            <p:grpSpPr bwMode="auto">
              <a:xfrm>
                <a:off x="1762" y="2467"/>
                <a:ext cx="610" cy="654"/>
                <a:chOff x="1150" y="2193"/>
                <a:chExt cx="764" cy="906"/>
              </a:xfrm>
            </p:grpSpPr>
            <p:sp>
              <p:nvSpPr>
                <p:cNvPr id="260" name="Freeform 73"/>
                <p:cNvSpPr>
                  <a:spLocks/>
                </p:cNvSpPr>
                <p:nvPr/>
              </p:nvSpPr>
              <p:spPr bwMode="auto">
                <a:xfrm>
                  <a:off x="1846" y="2977"/>
                  <a:ext cx="68" cy="122"/>
                </a:xfrm>
                <a:custGeom>
                  <a:avLst/>
                  <a:gdLst>
                    <a:gd name="T0" fmla="*/ 68 w 68"/>
                    <a:gd name="T1" fmla="*/ 0 h 122"/>
                    <a:gd name="T2" fmla="*/ 46 w 68"/>
                    <a:gd name="T3" fmla="*/ 26 h 122"/>
                    <a:gd name="T4" fmla="*/ 20 w 68"/>
                    <a:gd name="T5" fmla="*/ 26 h 122"/>
                    <a:gd name="T6" fmla="*/ 0 w 68"/>
                    <a:gd name="T7" fmla="*/ 41 h 122"/>
                    <a:gd name="T8" fmla="*/ 4 w 68"/>
                    <a:gd name="T9" fmla="*/ 62 h 122"/>
                    <a:gd name="T10" fmla="*/ 4 w 68"/>
                    <a:gd name="T11" fmla="*/ 96 h 122"/>
                    <a:gd name="T12" fmla="*/ 20 w 68"/>
                    <a:gd name="T13" fmla="*/ 122 h 122"/>
                    <a:gd name="T14" fmla="*/ 38 w 68"/>
                    <a:gd name="T15" fmla="*/ 115 h 122"/>
                    <a:gd name="T16" fmla="*/ 42 w 68"/>
                    <a:gd name="T17" fmla="*/ 100 h 122"/>
                    <a:gd name="T18" fmla="*/ 61 w 68"/>
                    <a:gd name="T19" fmla="*/ 66 h 122"/>
                    <a:gd name="T20" fmla="*/ 61 w 68"/>
                    <a:gd name="T21" fmla="*/ 48 h 122"/>
                    <a:gd name="T22" fmla="*/ 68 w 68"/>
                    <a:gd name="T23" fmla="*/ 0 h 122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68"/>
                    <a:gd name="T37" fmla="*/ 0 h 122"/>
                    <a:gd name="T38" fmla="*/ 68 w 68"/>
                    <a:gd name="T39" fmla="*/ 122 h 122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68" h="122">
                      <a:moveTo>
                        <a:pt x="68" y="0"/>
                      </a:moveTo>
                      <a:lnTo>
                        <a:pt x="46" y="26"/>
                      </a:lnTo>
                      <a:lnTo>
                        <a:pt x="20" y="26"/>
                      </a:lnTo>
                      <a:lnTo>
                        <a:pt x="0" y="41"/>
                      </a:lnTo>
                      <a:lnTo>
                        <a:pt x="4" y="62"/>
                      </a:lnTo>
                      <a:lnTo>
                        <a:pt x="4" y="96"/>
                      </a:lnTo>
                      <a:lnTo>
                        <a:pt x="20" y="122"/>
                      </a:lnTo>
                      <a:lnTo>
                        <a:pt x="38" y="115"/>
                      </a:lnTo>
                      <a:lnTo>
                        <a:pt x="42" y="100"/>
                      </a:lnTo>
                      <a:lnTo>
                        <a:pt x="61" y="66"/>
                      </a:lnTo>
                      <a:lnTo>
                        <a:pt x="61" y="48"/>
                      </a:lnTo>
                      <a:lnTo>
                        <a:pt x="68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6350">
                  <a:solidFill>
                    <a:srgbClr val="CCCCCC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Georgia" pitchFamily="18" charset="0"/>
                  </a:endParaRPr>
                </a:p>
              </p:txBody>
            </p:sp>
            <p:sp>
              <p:nvSpPr>
                <p:cNvPr id="261" name="Freeform 74"/>
                <p:cNvSpPr>
                  <a:spLocks/>
                </p:cNvSpPr>
                <p:nvPr/>
              </p:nvSpPr>
              <p:spPr bwMode="auto">
                <a:xfrm>
                  <a:off x="1150" y="2193"/>
                  <a:ext cx="764" cy="747"/>
                </a:xfrm>
                <a:custGeom>
                  <a:avLst/>
                  <a:gdLst>
                    <a:gd name="T0" fmla="*/ 11 w 764"/>
                    <a:gd name="T1" fmla="*/ 145 h 746"/>
                    <a:gd name="T2" fmla="*/ 13 w 764"/>
                    <a:gd name="T3" fmla="*/ 174 h 746"/>
                    <a:gd name="T4" fmla="*/ 74 w 764"/>
                    <a:gd name="T5" fmla="*/ 221 h 746"/>
                    <a:gd name="T6" fmla="*/ 122 w 764"/>
                    <a:gd name="T7" fmla="*/ 250 h 746"/>
                    <a:gd name="T8" fmla="*/ 117 w 764"/>
                    <a:gd name="T9" fmla="*/ 290 h 746"/>
                    <a:gd name="T10" fmla="*/ 145 w 764"/>
                    <a:gd name="T11" fmla="*/ 349 h 746"/>
                    <a:gd name="T12" fmla="*/ 158 w 764"/>
                    <a:gd name="T13" fmla="*/ 429 h 746"/>
                    <a:gd name="T14" fmla="*/ 132 w 764"/>
                    <a:gd name="T15" fmla="*/ 429 h 746"/>
                    <a:gd name="T16" fmla="*/ 115 w 764"/>
                    <a:gd name="T17" fmla="*/ 470 h 746"/>
                    <a:gd name="T18" fmla="*/ 98 w 764"/>
                    <a:gd name="T19" fmla="*/ 511 h 746"/>
                    <a:gd name="T20" fmla="*/ 57 w 764"/>
                    <a:gd name="T21" fmla="*/ 583 h 746"/>
                    <a:gd name="T22" fmla="*/ 59 w 764"/>
                    <a:gd name="T23" fmla="*/ 618 h 746"/>
                    <a:gd name="T24" fmla="*/ 161 w 764"/>
                    <a:gd name="T25" fmla="*/ 685 h 746"/>
                    <a:gd name="T26" fmla="*/ 249 w 764"/>
                    <a:gd name="T27" fmla="*/ 726 h 746"/>
                    <a:gd name="T28" fmla="*/ 325 w 764"/>
                    <a:gd name="T29" fmla="*/ 746 h 746"/>
                    <a:gd name="T30" fmla="*/ 353 w 764"/>
                    <a:gd name="T31" fmla="*/ 689 h 746"/>
                    <a:gd name="T32" fmla="*/ 422 w 764"/>
                    <a:gd name="T33" fmla="*/ 664 h 746"/>
                    <a:gd name="T34" fmla="*/ 472 w 764"/>
                    <a:gd name="T35" fmla="*/ 690 h 746"/>
                    <a:gd name="T36" fmla="*/ 541 w 764"/>
                    <a:gd name="T37" fmla="*/ 726 h 746"/>
                    <a:gd name="T38" fmla="*/ 604 w 764"/>
                    <a:gd name="T39" fmla="*/ 711 h 746"/>
                    <a:gd name="T40" fmla="*/ 650 w 764"/>
                    <a:gd name="T41" fmla="*/ 663 h 746"/>
                    <a:gd name="T42" fmla="*/ 622 w 764"/>
                    <a:gd name="T43" fmla="*/ 642 h 746"/>
                    <a:gd name="T44" fmla="*/ 617 w 764"/>
                    <a:gd name="T45" fmla="*/ 574 h 746"/>
                    <a:gd name="T46" fmla="*/ 635 w 764"/>
                    <a:gd name="T47" fmla="*/ 511 h 746"/>
                    <a:gd name="T48" fmla="*/ 635 w 764"/>
                    <a:gd name="T49" fmla="*/ 453 h 746"/>
                    <a:gd name="T50" fmla="*/ 602 w 764"/>
                    <a:gd name="T51" fmla="*/ 455 h 746"/>
                    <a:gd name="T52" fmla="*/ 587 w 764"/>
                    <a:gd name="T53" fmla="*/ 446 h 746"/>
                    <a:gd name="T54" fmla="*/ 622 w 764"/>
                    <a:gd name="T55" fmla="*/ 405 h 746"/>
                    <a:gd name="T56" fmla="*/ 676 w 764"/>
                    <a:gd name="T57" fmla="*/ 353 h 746"/>
                    <a:gd name="T58" fmla="*/ 705 w 764"/>
                    <a:gd name="T59" fmla="*/ 327 h 746"/>
                    <a:gd name="T60" fmla="*/ 727 w 764"/>
                    <a:gd name="T61" fmla="*/ 277 h 746"/>
                    <a:gd name="T62" fmla="*/ 764 w 764"/>
                    <a:gd name="T63" fmla="*/ 234 h 746"/>
                    <a:gd name="T64" fmla="*/ 720 w 764"/>
                    <a:gd name="T65" fmla="*/ 213 h 746"/>
                    <a:gd name="T66" fmla="*/ 667 w 764"/>
                    <a:gd name="T67" fmla="*/ 195 h 746"/>
                    <a:gd name="T68" fmla="*/ 631 w 764"/>
                    <a:gd name="T69" fmla="*/ 163 h 746"/>
                    <a:gd name="T70" fmla="*/ 581 w 764"/>
                    <a:gd name="T71" fmla="*/ 119 h 746"/>
                    <a:gd name="T72" fmla="*/ 539 w 764"/>
                    <a:gd name="T73" fmla="*/ 76 h 746"/>
                    <a:gd name="T74" fmla="*/ 509 w 764"/>
                    <a:gd name="T75" fmla="*/ 30 h 746"/>
                    <a:gd name="T76" fmla="*/ 444 w 764"/>
                    <a:gd name="T77" fmla="*/ 2 h 746"/>
                    <a:gd name="T78" fmla="*/ 416 w 764"/>
                    <a:gd name="T79" fmla="*/ 35 h 746"/>
                    <a:gd name="T80" fmla="*/ 318 w 764"/>
                    <a:gd name="T81" fmla="*/ 87 h 746"/>
                    <a:gd name="T82" fmla="*/ 266 w 764"/>
                    <a:gd name="T83" fmla="*/ 104 h 746"/>
                    <a:gd name="T84" fmla="*/ 220 w 764"/>
                    <a:gd name="T85" fmla="*/ 78 h 746"/>
                    <a:gd name="T86" fmla="*/ 199 w 764"/>
                    <a:gd name="T87" fmla="*/ 56 h 746"/>
                    <a:gd name="T88" fmla="*/ 205 w 764"/>
                    <a:gd name="T89" fmla="*/ 83 h 746"/>
                    <a:gd name="T90" fmla="*/ 198 w 764"/>
                    <a:gd name="T91" fmla="*/ 113 h 746"/>
                    <a:gd name="T92" fmla="*/ 182 w 764"/>
                    <a:gd name="T93" fmla="*/ 137 h 746"/>
                    <a:gd name="T94" fmla="*/ 141 w 764"/>
                    <a:gd name="T95" fmla="*/ 126 h 746"/>
                    <a:gd name="T96" fmla="*/ 93 w 764"/>
                    <a:gd name="T97" fmla="*/ 96 h 746"/>
                    <a:gd name="T98" fmla="*/ 59 w 764"/>
                    <a:gd name="T99" fmla="*/ 108 h 74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764"/>
                    <a:gd name="T151" fmla="*/ 0 h 746"/>
                    <a:gd name="T152" fmla="*/ 764 w 764"/>
                    <a:gd name="T153" fmla="*/ 746 h 746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764" h="746">
                      <a:moveTo>
                        <a:pt x="13" y="106"/>
                      </a:moveTo>
                      <a:lnTo>
                        <a:pt x="20" y="124"/>
                      </a:lnTo>
                      <a:lnTo>
                        <a:pt x="13" y="139"/>
                      </a:lnTo>
                      <a:lnTo>
                        <a:pt x="11" y="145"/>
                      </a:lnTo>
                      <a:lnTo>
                        <a:pt x="0" y="141"/>
                      </a:lnTo>
                      <a:lnTo>
                        <a:pt x="4" y="150"/>
                      </a:lnTo>
                      <a:lnTo>
                        <a:pt x="4" y="159"/>
                      </a:lnTo>
                      <a:lnTo>
                        <a:pt x="13" y="174"/>
                      </a:lnTo>
                      <a:lnTo>
                        <a:pt x="30" y="169"/>
                      </a:lnTo>
                      <a:lnTo>
                        <a:pt x="52" y="193"/>
                      </a:lnTo>
                      <a:lnTo>
                        <a:pt x="61" y="209"/>
                      </a:lnTo>
                      <a:lnTo>
                        <a:pt x="74" y="221"/>
                      </a:lnTo>
                      <a:lnTo>
                        <a:pt x="91" y="221"/>
                      </a:lnTo>
                      <a:lnTo>
                        <a:pt x="98" y="235"/>
                      </a:lnTo>
                      <a:lnTo>
                        <a:pt x="113" y="248"/>
                      </a:lnTo>
                      <a:lnTo>
                        <a:pt x="122" y="250"/>
                      </a:lnTo>
                      <a:lnTo>
                        <a:pt x="124" y="256"/>
                      </a:lnTo>
                      <a:lnTo>
                        <a:pt x="119" y="268"/>
                      </a:lnTo>
                      <a:lnTo>
                        <a:pt x="119" y="279"/>
                      </a:lnTo>
                      <a:lnTo>
                        <a:pt x="117" y="290"/>
                      </a:lnTo>
                      <a:lnTo>
                        <a:pt x="113" y="309"/>
                      </a:lnTo>
                      <a:lnTo>
                        <a:pt x="128" y="327"/>
                      </a:lnTo>
                      <a:lnTo>
                        <a:pt x="145" y="340"/>
                      </a:lnTo>
                      <a:lnTo>
                        <a:pt x="145" y="349"/>
                      </a:lnTo>
                      <a:lnTo>
                        <a:pt x="143" y="381"/>
                      </a:lnTo>
                      <a:lnTo>
                        <a:pt x="139" y="407"/>
                      </a:lnTo>
                      <a:lnTo>
                        <a:pt x="143" y="418"/>
                      </a:lnTo>
                      <a:lnTo>
                        <a:pt x="158" y="429"/>
                      </a:lnTo>
                      <a:lnTo>
                        <a:pt x="158" y="451"/>
                      </a:lnTo>
                      <a:lnTo>
                        <a:pt x="158" y="466"/>
                      </a:lnTo>
                      <a:lnTo>
                        <a:pt x="141" y="444"/>
                      </a:lnTo>
                      <a:lnTo>
                        <a:pt x="132" y="429"/>
                      </a:lnTo>
                      <a:lnTo>
                        <a:pt x="126" y="433"/>
                      </a:lnTo>
                      <a:lnTo>
                        <a:pt x="130" y="444"/>
                      </a:lnTo>
                      <a:lnTo>
                        <a:pt x="124" y="457"/>
                      </a:lnTo>
                      <a:lnTo>
                        <a:pt x="115" y="470"/>
                      </a:lnTo>
                      <a:lnTo>
                        <a:pt x="109" y="479"/>
                      </a:lnTo>
                      <a:lnTo>
                        <a:pt x="117" y="488"/>
                      </a:lnTo>
                      <a:lnTo>
                        <a:pt x="111" y="498"/>
                      </a:lnTo>
                      <a:lnTo>
                        <a:pt x="98" y="511"/>
                      </a:lnTo>
                      <a:lnTo>
                        <a:pt x="96" y="522"/>
                      </a:lnTo>
                      <a:lnTo>
                        <a:pt x="89" y="535"/>
                      </a:lnTo>
                      <a:lnTo>
                        <a:pt x="69" y="559"/>
                      </a:lnTo>
                      <a:lnTo>
                        <a:pt x="57" y="583"/>
                      </a:lnTo>
                      <a:lnTo>
                        <a:pt x="57" y="587"/>
                      </a:lnTo>
                      <a:lnTo>
                        <a:pt x="63" y="594"/>
                      </a:lnTo>
                      <a:lnTo>
                        <a:pt x="56" y="605"/>
                      </a:lnTo>
                      <a:lnTo>
                        <a:pt x="59" y="618"/>
                      </a:lnTo>
                      <a:lnTo>
                        <a:pt x="70" y="635"/>
                      </a:lnTo>
                      <a:lnTo>
                        <a:pt x="117" y="661"/>
                      </a:lnTo>
                      <a:lnTo>
                        <a:pt x="150" y="689"/>
                      </a:lnTo>
                      <a:lnTo>
                        <a:pt x="161" y="685"/>
                      </a:lnTo>
                      <a:lnTo>
                        <a:pt x="178" y="679"/>
                      </a:lnTo>
                      <a:lnTo>
                        <a:pt x="236" y="703"/>
                      </a:lnTo>
                      <a:lnTo>
                        <a:pt x="244" y="711"/>
                      </a:lnTo>
                      <a:lnTo>
                        <a:pt x="249" y="726"/>
                      </a:lnTo>
                      <a:lnTo>
                        <a:pt x="259" y="731"/>
                      </a:lnTo>
                      <a:lnTo>
                        <a:pt x="272" y="733"/>
                      </a:lnTo>
                      <a:lnTo>
                        <a:pt x="292" y="744"/>
                      </a:lnTo>
                      <a:lnTo>
                        <a:pt x="325" y="746"/>
                      </a:lnTo>
                      <a:lnTo>
                        <a:pt x="335" y="733"/>
                      </a:lnTo>
                      <a:lnTo>
                        <a:pt x="338" y="718"/>
                      </a:lnTo>
                      <a:lnTo>
                        <a:pt x="338" y="702"/>
                      </a:lnTo>
                      <a:lnTo>
                        <a:pt x="353" y="689"/>
                      </a:lnTo>
                      <a:lnTo>
                        <a:pt x="381" y="674"/>
                      </a:lnTo>
                      <a:lnTo>
                        <a:pt x="394" y="672"/>
                      </a:lnTo>
                      <a:lnTo>
                        <a:pt x="409" y="664"/>
                      </a:lnTo>
                      <a:lnTo>
                        <a:pt x="422" y="664"/>
                      </a:lnTo>
                      <a:lnTo>
                        <a:pt x="437" y="674"/>
                      </a:lnTo>
                      <a:lnTo>
                        <a:pt x="448" y="687"/>
                      </a:lnTo>
                      <a:lnTo>
                        <a:pt x="461" y="687"/>
                      </a:lnTo>
                      <a:lnTo>
                        <a:pt x="472" y="690"/>
                      </a:lnTo>
                      <a:lnTo>
                        <a:pt x="494" y="692"/>
                      </a:lnTo>
                      <a:lnTo>
                        <a:pt x="509" y="711"/>
                      </a:lnTo>
                      <a:lnTo>
                        <a:pt x="522" y="720"/>
                      </a:lnTo>
                      <a:lnTo>
                        <a:pt x="541" y="726"/>
                      </a:lnTo>
                      <a:lnTo>
                        <a:pt x="557" y="735"/>
                      </a:lnTo>
                      <a:lnTo>
                        <a:pt x="566" y="737"/>
                      </a:lnTo>
                      <a:lnTo>
                        <a:pt x="589" y="714"/>
                      </a:lnTo>
                      <a:lnTo>
                        <a:pt x="604" y="711"/>
                      </a:lnTo>
                      <a:lnTo>
                        <a:pt x="615" y="702"/>
                      </a:lnTo>
                      <a:lnTo>
                        <a:pt x="631" y="690"/>
                      </a:lnTo>
                      <a:lnTo>
                        <a:pt x="652" y="689"/>
                      </a:lnTo>
                      <a:lnTo>
                        <a:pt x="650" y="663"/>
                      </a:lnTo>
                      <a:lnTo>
                        <a:pt x="646" y="655"/>
                      </a:lnTo>
                      <a:lnTo>
                        <a:pt x="637" y="642"/>
                      </a:lnTo>
                      <a:lnTo>
                        <a:pt x="630" y="644"/>
                      </a:lnTo>
                      <a:lnTo>
                        <a:pt x="622" y="642"/>
                      </a:lnTo>
                      <a:lnTo>
                        <a:pt x="615" y="631"/>
                      </a:lnTo>
                      <a:lnTo>
                        <a:pt x="613" y="605"/>
                      </a:lnTo>
                      <a:lnTo>
                        <a:pt x="628" y="588"/>
                      </a:lnTo>
                      <a:lnTo>
                        <a:pt x="617" y="574"/>
                      </a:lnTo>
                      <a:lnTo>
                        <a:pt x="617" y="568"/>
                      </a:lnTo>
                      <a:lnTo>
                        <a:pt x="639" y="546"/>
                      </a:lnTo>
                      <a:lnTo>
                        <a:pt x="639" y="538"/>
                      </a:lnTo>
                      <a:lnTo>
                        <a:pt x="635" y="511"/>
                      </a:lnTo>
                      <a:lnTo>
                        <a:pt x="648" y="498"/>
                      </a:lnTo>
                      <a:lnTo>
                        <a:pt x="637" y="483"/>
                      </a:lnTo>
                      <a:lnTo>
                        <a:pt x="637" y="472"/>
                      </a:lnTo>
                      <a:lnTo>
                        <a:pt x="635" y="453"/>
                      </a:lnTo>
                      <a:lnTo>
                        <a:pt x="630" y="448"/>
                      </a:lnTo>
                      <a:lnTo>
                        <a:pt x="617" y="448"/>
                      </a:lnTo>
                      <a:lnTo>
                        <a:pt x="605" y="451"/>
                      </a:lnTo>
                      <a:lnTo>
                        <a:pt x="602" y="455"/>
                      </a:lnTo>
                      <a:lnTo>
                        <a:pt x="594" y="462"/>
                      </a:lnTo>
                      <a:lnTo>
                        <a:pt x="583" y="466"/>
                      </a:lnTo>
                      <a:lnTo>
                        <a:pt x="579" y="455"/>
                      </a:lnTo>
                      <a:lnTo>
                        <a:pt x="587" y="446"/>
                      </a:lnTo>
                      <a:lnTo>
                        <a:pt x="591" y="438"/>
                      </a:lnTo>
                      <a:lnTo>
                        <a:pt x="591" y="429"/>
                      </a:lnTo>
                      <a:lnTo>
                        <a:pt x="611" y="409"/>
                      </a:lnTo>
                      <a:lnTo>
                        <a:pt x="622" y="405"/>
                      </a:lnTo>
                      <a:lnTo>
                        <a:pt x="624" y="390"/>
                      </a:lnTo>
                      <a:lnTo>
                        <a:pt x="635" y="377"/>
                      </a:lnTo>
                      <a:lnTo>
                        <a:pt x="667" y="353"/>
                      </a:lnTo>
                      <a:lnTo>
                        <a:pt x="676" y="353"/>
                      </a:lnTo>
                      <a:lnTo>
                        <a:pt x="680" y="344"/>
                      </a:lnTo>
                      <a:lnTo>
                        <a:pt x="691" y="333"/>
                      </a:lnTo>
                      <a:lnTo>
                        <a:pt x="700" y="333"/>
                      </a:lnTo>
                      <a:lnTo>
                        <a:pt x="705" y="327"/>
                      </a:lnTo>
                      <a:lnTo>
                        <a:pt x="710" y="323"/>
                      </a:lnTo>
                      <a:lnTo>
                        <a:pt x="718" y="310"/>
                      </a:lnTo>
                      <a:lnTo>
                        <a:pt x="725" y="290"/>
                      </a:lnTo>
                      <a:lnTo>
                        <a:pt x="727" y="277"/>
                      </a:lnTo>
                      <a:lnTo>
                        <a:pt x="727" y="266"/>
                      </a:lnTo>
                      <a:lnTo>
                        <a:pt x="738" y="252"/>
                      </a:lnTo>
                      <a:lnTo>
                        <a:pt x="755" y="243"/>
                      </a:lnTo>
                      <a:lnTo>
                        <a:pt x="764" y="234"/>
                      </a:lnTo>
                      <a:lnTo>
                        <a:pt x="764" y="230"/>
                      </a:lnTo>
                      <a:lnTo>
                        <a:pt x="749" y="219"/>
                      </a:lnTo>
                      <a:lnTo>
                        <a:pt x="742" y="215"/>
                      </a:lnTo>
                      <a:lnTo>
                        <a:pt x="720" y="213"/>
                      </a:lnTo>
                      <a:lnTo>
                        <a:pt x="694" y="209"/>
                      </a:lnTo>
                      <a:lnTo>
                        <a:pt x="685" y="208"/>
                      </a:lnTo>
                      <a:lnTo>
                        <a:pt x="676" y="204"/>
                      </a:lnTo>
                      <a:lnTo>
                        <a:pt x="667" y="195"/>
                      </a:lnTo>
                      <a:lnTo>
                        <a:pt x="659" y="180"/>
                      </a:lnTo>
                      <a:lnTo>
                        <a:pt x="652" y="171"/>
                      </a:lnTo>
                      <a:lnTo>
                        <a:pt x="642" y="167"/>
                      </a:lnTo>
                      <a:lnTo>
                        <a:pt x="631" y="163"/>
                      </a:lnTo>
                      <a:lnTo>
                        <a:pt x="626" y="161"/>
                      </a:lnTo>
                      <a:lnTo>
                        <a:pt x="611" y="148"/>
                      </a:lnTo>
                      <a:lnTo>
                        <a:pt x="592" y="133"/>
                      </a:lnTo>
                      <a:lnTo>
                        <a:pt x="581" y="119"/>
                      </a:lnTo>
                      <a:lnTo>
                        <a:pt x="568" y="115"/>
                      </a:lnTo>
                      <a:lnTo>
                        <a:pt x="561" y="109"/>
                      </a:lnTo>
                      <a:lnTo>
                        <a:pt x="555" y="95"/>
                      </a:lnTo>
                      <a:lnTo>
                        <a:pt x="539" y="76"/>
                      </a:lnTo>
                      <a:lnTo>
                        <a:pt x="535" y="63"/>
                      </a:lnTo>
                      <a:lnTo>
                        <a:pt x="522" y="50"/>
                      </a:lnTo>
                      <a:lnTo>
                        <a:pt x="516" y="39"/>
                      </a:lnTo>
                      <a:lnTo>
                        <a:pt x="509" y="30"/>
                      </a:lnTo>
                      <a:lnTo>
                        <a:pt x="496" y="20"/>
                      </a:lnTo>
                      <a:lnTo>
                        <a:pt x="483" y="6"/>
                      </a:lnTo>
                      <a:lnTo>
                        <a:pt x="472" y="0"/>
                      </a:lnTo>
                      <a:lnTo>
                        <a:pt x="444" y="2"/>
                      </a:lnTo>
                      <a:lnTo>
                        <a:pt x="433" y="2"/>
                      </a:lnTo>
                      <a:lnTo>
                        <a:pt x="418" y="13"/>
                      </a:lnTo>
                      <a:lnTo>
                        <a:pt x="427" y="22"/>
                      </a:lnTo>
                      <a:lnTo>
                        <a:pt x="416" y="35"/>
                      </a:lnTo>
                      <a:lnTo>
                        <a:pt x="388" y="70"/>
                      </a:lnTo>
                      <a:lnTo>
                        <a:pt x="374" y="78"/>
                      </a:lnTo>
                      <a:lnTo>
                        <a:pt x="335" y="82"/>
                      </a:lnTo>
                      <a:lnTo>
                        <a:pt x="318" y="87"/>
                      </a:lnTo>
                      <a:lnTo>
                        <a:pt x="309" y="96"/>
                      </a:lnTo>
                      <a:lnTo>
                        <a:pt x="305" y="104"/>
                      </a:lnTo>
                      <a:lnTo>
                        <a:pt x="290" y="100"/>
                      </a:lnTo>
                      <a:lnTo>
                        <a:pt x="266" y="104"/>
                      </a:lnTo>
                      <a:lnTo>
                        <a:pt x="251" y="102"/>
                      </a:lnTo>
                      <a:lnTo>
                        <a:pt x="238" y="93"/>
                      </a:lnTo>
                      <a:lnTo>
                        <a:pt x="229" y="82"/>
                      </a:lnTo>
                      <a:lnTo>
                        <a:pt x="220" y="78"/>
                      </a:lnTo>
                      <a:lnTo>
                        <a:pt x="227" y="69"/>
                      </a:lnTo>
                      <a:lnTo>
                        <a:pt x="216" y="59"/>
                      </a:lnTo>
                      <a:lnTo>
                        <a:pt x="207" y="57"/>
                      </a:lnTo>
                      <a:lnTo>
                        <a:pt x="199" y="56"/>
                      </a:lnTo>
                      <a:lnTo>
                        <a:pt x="198" y="59"/>
                      </a:lnTo>
                      <a:lnTo>
                        <a:pt x="205" y="67"/>
                      </a:lnTo>
                      <a:lnTo>
                        <a:pt x="201" y="72"/>
                      </a:lnTo>
                      <a:lnTo>
                        <a:pt x="205" y="83"/>
                      </a:lnTo>
                      <a:lnTo>
                        <a:pt x="207" y="96"/>
                      </a:lnTo>
                      <a:lnTo>
                        <a:pt x="207" y="106"/>
                      </a:lnTo>
                      <a:lnTo>
                        <a:pt x="205" y="108"/>
                      </a:lnTo>
                      <a:lnTo>
                        <a:pt x="198" y="113"/>
                      </a:lnTo>
                      <a:lnTo>
                        <a:pt x="196" y="122"/>
                      </a:lnTo>
                      <a:lnTo>
                        <a:pt x="196" y="132"/>
                      </a:lnTo>
                      <a:lnTo>
                        <a:pt x="194" y="139"/>
                      </a:lnTo>
                      <a:lnTo>
                        <a:pt x="182" y="137"/>
                      </a:lnTo>
                      <a:lnTo>
                        <a:pt x="169" y="130"/>
                      </a:lnTo>
                      <a:lnTo>
                        <a:pt x="161" y="137"/>
                      </a:lnTo>
                      <a:lnTo>
                        <a:pt x="148" y="128"/>
                      </a:lnTo>
                      <a:lnTo>
                        <a:pt x="141" y="126"/>
                      </a:lnTo>
                      <a:lnTo>
                        <a:pt x="132" y="133"/>
                      </a:lnTo>
                      <a:lnTo>
                        <a:pt x="124" y="132"/>
                      </a:lnTo>
                      <a:lnTo>
                        <a:pt x="124" y="126"/>
                      </a:lnTo>
                      <a:lnTo>
                        <a:pt x="93" y="96"/>
                      </a:lnTo>
                      <a:lnTo>
                        <a:pt x="85" y="95"/>
                      </a:lnTo>
                      <a:lnTo>
                        <a:pt x="80" y="100"/>
                      </a:lnTo>
                      <a:lnTo>
                        <a:pt x="67" y="106"/>
                      </a:lnTo>
                      <a:lnTo>
                        <a:pt x="59" y="108"/>
                      </a:lnTo>
                      <a:lnTo>
                        <a:pt x="50" y="98"/>
                      </a:lnTo>
                      <a:lnTo>
                        <a:pt x="28" y="98"/>
                      </a:lnTo>
                      <a:lnTo>
                        <a:pt x="13" y="106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6350">
                  <a:solidFill>
                    <a:srgbClr val="CCCCCC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Georgia" pitchFamily="18" charset="0"/>
                  </a:endParaRPr>
                </a:p>
              </p:txBody>
            </p:sp>
          </p:grpSp>
          <p:sp>
            <p:nvSpPr>
              <p:cNvPr id="205" name="Freeform 75"/>
              <p:cNvSpPr>
                <a:spLocks/>
              </p:cNvSpPr>
              <p:nvPr/>
            </p:nvSpPr>
            <p:spPr bwMode="auto">
              <a:xfrm>
                <a:off x="2950" y="2105"/>
                <a:ext cx="297" cy="140"/>
              </a:xfrm>
              <a:custGeom>
                <a:avLst/>
                <a:gdLst>
                  <a:gd name="T0" fmla="*/ 91 w 371"/>
                  <a:gd name="T1" fmla="*/ 65 h 194"/>
                  <a:gd name="T2" fmla="*/ 83 w 371"/>
                  <a:gd name="T3" fmla="*/ 39 h 194"/>
                  <a:gd name="T4" fmla="*/ 59 w 371"/>
                  <a:gd name="T5" fmla="*/ 26 h 194"/>
                  <a:gd name="T6" fmla="*/ 33 w 371"/>
                  <a:gd name="T7" fmla="*/ 46 h 194"/>
                  <a:gd name="T8" fmla="*/ 17 w 371"/>
                  <a:gd name="T9" fmla="*/ 89 h 194"/>
                  <a:gd name="T10" fmla="*/ 13 w 371"/>
                  <a:gd name="T11" fmla="*/ 104 h 194"/>
                  <a:gd name="T12" fmla="*/ 0 w 371"/>
                  <a:gd name="T13" fmla="*/ 119 h 194"/>
                  <a:gd name="T14" fmla="*/ 4 w 371"/>
                  <a:gd name="T15" fmla="*/ 149 h 194"/>
                  <a:gd name="T16" fmla="*/ 15 w 371"/>
                  <a:gd name="T17" fmla="*/ 169 h 194"/>
                  <a:gd name="T18" fmla="*/ 48 w 371"/>
                  <a:gd name="T19" fmla="*/ 152 h 194"/>
                  <a:gd name="T20" fmla="*/ 70 w 371"/>
                  <a:gd name="T21" fmla="*/ 149 h 194"/>
                  <a:gd name="T22" fmla="*/ 98 w 371"/>
                  <a:gd name="T23" fmla="*/ 156 h 194"/>
                  <a:gd name="T24" fmla="*/ 126 w 371"/>
                  <a:gd name="T25" fmla="*/ 149 h 194"/>
                  <a:gd name="T26" fmla="*/ 144 w 371"/>
                  <a:gd name="T27" fmla="*/ 154 h 194"/>
                  <a:gd name="T28" fmla="*/ 168 w 371"/>
                  <a:gd name="T29" fmla="*/ 149 h 194"/>
                  <a:gd name="T30" fmla="*/ 196 w 371"/>
                  <a:gd name="T31" fmla="*/ 147 h 194"/>
                  <a:gd name="T32" fmla="*/ 224 w 371"/>
                  <a:gd name="T33" fmla="*/ 165 h 194"/>
                  <a:gd name="T34" fmla="*/ 262 w 371"/>
                  <a:gd name="T35" fmla="*/ 181 h 194"/>
                  <a:gd name="T36" fmla="*/ 284 w 371"/>
                  <a:gd name="T37" fmla="*/ 194 h 194"/>
                  <a:gd name="T38" fmla="*/ 317 w 371"/>
                  <a:gd name="T39" fmla="*/ 185 h 194"/>
                  <a:gd name="T40" fmla="*/ 334 w 371"/>
                  <a:gd name="T41" fmla="*/ 167 h 194"/>
                  <a:gd name="T42" fmla="*/ 365 w 371"/>
                  <a:gd name="T43" fmla="*/ 134 h 194"/>
                  <a:gd name="T44" fmla="*/ 367 w 371"/>
                  <a:gd name="T45" fmla="*/ 91 h 194"/>
                  <a:gd name="T46" fmla="*/ 341 w 371"/>
                  <a:gd name="T47" fmla="*/ 69 h 194"/>
                  <a:gd name="T48" fmla="*/ 327 w 371"/>
                  <a:gd name="T49" fmla="*/ 33 h 194"/>
                  <a:gd name="T50" fmla="*/ 303 w 371"/>
                  <a:gd name="T51" fmla="*/ 19 h 194"/>
                  <a:gd name="T52" fmla="*/ 260 w 371"/>
                  <a:gd name="T53" fmla="*/ 30 h 194"/>
                  <a:gd name="T54" fmla="*/ 235 w 371"/>
                  <a:gd name="T55" fmla="*/ 19 h 194"/>
                  <a:gd name="T56" fmla="*/ 213 w 371"/>
                  <a:gd name="T57" fmla="*/ 4 h 194"/>
                  <a:gd name="T58" fmla="*/ 191 w 371"/>
                  <a:gd name="T59" fmla="*/ 0 h 194"/>
                  <a:gd name="T60" fmla="*/ 167 w 371"/>
                  <a:gd name="T61" fmla="*/ 4 h 194"/>
                  <a:gd name="T62" fmla="*/ 155 w 371"/>
                  <a:gd name="T63" fmla="*/ 19 h 194"/>
                  <a:gd name="T64" fmla="*/ 159 w 371"/>
                  <a:gd name="T65" fmla="*/ 61 h 194"/>
                  <a:gd name="T66" fmla="*/ 144 w 371"/>
                  <a:gd name="T67" fmla="*/ 85 h 194"/>
                  <a:gd name="T68" fmla="*/ 128 w 371"/>
                  <a:gd name="T69" fmla="*/ 84 h 19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71"/>
                  <a:gd name="T106" fmla="*/ 0 h 194"/>
                  <a:gd name="T107" fmla="*/ 371 w 371"/>
                  <a:gd name="T108" fmla="*/ 194 h 19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71" h="194">
                    <a:moveTo>
                      <a:pt x="109" y="76"/>
                    </a:moveTo>
                    <a:lnTo>
                      <a:pt x="91" y="65"/>
                    </a:lnTo>
                    <a:lnTo>
                      <a:pt x="87" y="52"/>
                    </a:lnTo>
                    <a:lnTo>
                      <a:pt x="83" y="39"/>
                    </a:lnTo>
                    <a:lnTo>
                      <a:pt x="74" y="26"/>
                    </a:lnTo>
                    <a:lnTo>
                      <a:pt x="59" y="26"/>
                    </a:lnTo>
                    <a:lnTo>
                      <a:pt x="48" y="32"/>
                    </a:lnTo>
                    <a:lnTo>
                      <a:pt x="33" y="46"/>
                    </a:lnTo>
                    <a:lnTo>
                      <a:pt x="15" y="80"/>
                    </a:lnTo>
                    <a:lnTo>
                      <a:pt x="17" y="89"/>
                    </a:lnTo>
                    <a:lnTo>
                      <a:pt x="17" y="98"/>
                    </a:lnTo>
                    <a:lnTo>
                      <a:pt x="13" y="104"/>
                    </a:lnTo>
                    <a:lnTo>
                      <a:pt x="6" y="111"/>
                    </a:lnTo>
                    <a:lnTo>
                      <a:pt x="0" y="119"/>
                    </a:lnTo>
                    <a:lnTo>
                      <a:pt x="4" y="128"/>
                    </a:lnTo>
                    <a:lnTo>
                      <a:pt x="4" y="149"/>
                    </a:lnTo>
                    <a:lnTo>
                      <a:pt x="7" y="165"/>
                    </a:lnTo>
                    <a:lnTo>
                      <a:pt x="15" y="169"/>
                    </a:lnTo>
                    <a:lnTo>
                      <a:pt x="30" y="163"/>
                    </a:lnTo>
                    <a:lnTo>
                      <a:pt x="48" y="152"/>
                    </a:lnTo>
                    <a:lnTo>
                      <a:pt x="56" y="145"/>
                    </a:lnTo>
                    <a:lnTo>
                      <a:pt x="70" y="149"/>
                    </a:lnTo>
                    <a:lnTo>
                      <a:pt x="85" y="152"/>
                    </a:lnTo>
                    <a:lnTo>
                      <a:pt x="98" y="156"/>
                    </a:lnTo>
                    <a:lnTo>
                      <a:pt x="107" y="160"/>
                    </a:lnTo>
                    <a:lnTo>
                      <a:pt x="126" y="149"/>
                    </a:lnTo>
                    <a:lnTo>
                      <a:pt x="135" y="149"/>
                    </a:lnTo>
                    <a:lnTo>
                      <a:pt x="144" y="154"/>
                    </a:lnTo>
                    <a:lnTo>
                      <a:pt x="157" y="158"/>
                    </a:lnTo>
                    <a:lnTo>
                      <a:pt x="168" y="149"/>
                    </a:lnTo>
                    <a:lnTo>
                      <a:pt x="185" y="145"/>
                    </a:lnTo>
                    <a:lnTo>
                      <a:pt x="196" y="147"/>
                    </a:lnTo>
                    <a:lnTo>
                      <a:pt x="205" y="163"/>
                    </a:lnTo>
                    <a:lnTo>
                      <a:pt x="224" y="165"/>
                    </a:lnTo>
                    <a:lnTo>
                      <a:pt x="247" y="163"/>
                    </a:lnTo>
                    <a:lnTo>
                      <a:pt x="262" y="181"/>
                    </a:lnTo>
                    <a:lnTo>
                      <a:pt x="273" y="192"/>
                    </a:lnTo>
                    <a:lnTo>
                      <a:pt x="284" y="194"/>
                    </a:lnTo>
                    <a:lnTo>
                      <a:pt x="301" y="187"/>
                    </a:lnTo>
                    <a:lnTo>
                      <a:pt x="317" y="185"/>
                    </a:lnTo>
                    <a:lnTo>
                      <a:pt x="328" y="176"/>
                    </a:lnTo>
                    <a:lnTo>
                      <a:pt x="334" y="167"/>
                    </a:lnTo>
                    <a:lnTo>
                      <a:pt x="354" y="145"/>
                    </a:lnTo>
                    <a:lnTo>
                      <a:pt x="365" y="134"/>
                    </a:lnTo>
                    <a:lnTo>
                      <a:pt x="371" y="117"/>
                    </a:lnTo>
                    <a:lnTo>
                      <a:pt x="367" y="91"/>
                    </a:lnTo>
                    <a:lnTo>
                      <a:pt x="358" y="85"/>
                    </a:lnTo>
                    <a:lnTo>
                      <a:pt x="341" y="69"/>
                    </a:lnTo>
                    <a:lnTo>
                      <a:pt x="334" y="52"/>
                    </a:lnTo>
                    <a:lnTo>
                      <a:pt x="327" y="33"/>
                    </a:lnTo>
                    <a:lnTo>
                      <a:pt x="312" y="20"/>
                    </a:lnTo>
                    <a:lnTo>
                      <a:pt x="303" y="19"/>
                    </a:lnTo>
                    <a:lnTo>
                      <a:pt x="273" y="20"/>
                    </a:lnTo>
                    <a:lnTo>
                      <a:pt x="260" y="30"/>
                    </a:lnTo>
                    <a:lnTo>
                      <a:pt x="251" y="33"/>
                    </a:lnTo>
                    <a:lnTo>
                      <a:pt x="235" y="19"/>
                    </a:lnTo>
                    <a:lnTo>
                      <a:pt x="222" y="13"/>
                    </a:lnTo>
                    <a:lnTo>
                      <a:pt x="213" y="4"/>
                    </a:lnTo>
                    <a:lnTo>
                      <a:pt x="207" y="2"/>
                    </a:lnTo>
                    <a:lnTo>
                      <a:pt x="191" y="0"/>
                    </a:lnTo>
                    <a:lnTo>
                      <a:pt x="178" y="4"/>
                    </a:lnTo>
                    <a:lnTo>
                      <a:pt x="167" y="4"/>
                    </a:lnTo>
                    <a:lnTo>
                      <a:pt x="161" y="9"/>
                    </a:lnTo>
                    <a:lnTo>
                      <a:pt x="155" y="19"/>
                    </a:lnTo>
                    <a:lnTo>
                      <a:pt x="155" y="39"/>
                    </a:lnTo>
                    <a:lnTo>
                      <a:pt x="159" y="61"/>
                    </a:lnTo>
                    <a:lnTo>
                      <a:pt x="159" y="71"/>
                    </a:lnTo>
                    <a:lnTo>
                      <a:pt x="144" y="85"/>
                    </a:lnTo>
                    <a:lnTo>
                      <a:pt x="135" y="93"/>
                    </a:lnTo>
                    <a:lnTo>
                      <a:pt x="128" y="84"/>
                    </a:lnTo>
                    <a:lnTo>
                      <a:pt x="109" y="76"/>
                    </a:lnTo>
                    <a:close/>
                  </a:path>
                </a:pathLst>
              </a:custGeom>
              <a:solidFill>
                <a:srgbClr val="3398FB"/>
              </a:solidFill>
              <a:ln w="6350">
                <a:solidFill>
                  <a:srgbClr val="CCCC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eorgia" pitchFamily="18" charset="0"/>
                </a:endParaRPr>
              </a:p>
            </p:txBody>
          </p:sp>
          <p:grpSp>
            <p:nvGrpSpPr>
              <p:cNvPr id="206" name="Group 76"/>
              <p:cNvGrpSpPr>
                <a:grpSpLocks/>
              </p:cNvGrpSpPr>
              <p:nvPr/>
            </p:nvGrpSpPr>
            <p:grpSpPr bwMode="auto">
              <a:xfrm>
                <a:off x="1768" y="1918"/>
                <a:ext cx="361" cy="544"/>
                <a:chOff x="1158" y="1432"/>
                <a:chExt cx="452" cy="754"/>
              </a:xfrm>
            </p:grpSpPr>
            <p:sp>
              <p:nvSpPr>
                <p:cNvPr id="254" name="Freeform 77"/>
                <p:cNvSpPr>
                  <a:spLocks/>
                </p:cNvSpPr>
                <p:nvPr/>
              </p:nvSpPr>
              <p:spPr bwMode="auto">
                <a:xfrm>
                  <a:off x="1156" y="1440"/>
                  <a:ext cx="454" cy="746"/>
                </a:xfrm>
                <a:custGeom>
                  <a:avLst/>
                  <a:gdLst>
                    <a:gd name="T0" fmla="*/ 147 w 452"/>
                    <a:gd name="T1" fmla="*/ 515 h 745"/>
                    <a:gd name="T2" fmla="*/ 97 w 452"/>
                    <a:gd name="T3" fmla="*/ 549 h 745"/>
                    <a:gd name="T4" fmla="*/ 84 w 452"/>
                    <a:gd name="T5" fmla="*/ 580 h 745"/>
                    <a:gd name="T6" fmla="*/ 113 w 452"/>
                    <a:gd name="T7" fmla="*/ 597 h 745"/>
                    <a:gd name="T8" fmla="*/ 137 w 452"/>
                    <a:gd name="T9" fmla="*/ 608 h 745"/>
                    <a:gd name="T10" fmla="*/ 181 w 452"/>
                    <a:gd name="T11" fmla="*/ 617 h 745"/>
                    <a:gd name="T12" fmla="*/ 152 w 452"/>
                    <a:gd name="T13" fmla="*/ 651 h 745"/>
                    <a:gd name="T14" fmla="*/ 87 w 452"/>
                    <a:gd name="T15" fmla="*/ 632 h 745"/>
                    <a:gd name="T16" fmla="*/ 41 w 452"/>
                    <a:gd name="T17" fmla="*/ 671 h 745"/>
                    <a:gd name="T18" fmla="*/ 2 w 452"/>
                    <a:gd name="T19" fmla="*/ 691 h 745"/>
                    <a:gd name="T20" fmla="*/ 22 w 452"/>
                    <a:gd name="T21" fmla="*/ 708 h 745"/>
                    <a:gd name="T22" fmla="*/ 59 w 452"/>
                    <a:gd name="T23" fmla="*/ 702 h 745"/>
                    <a:gd name="T24" fmla="*/ 110 w 452"/>
                    <a:gd name="T25" fmla="*/ 723 h 745"/>
                    <a:gd name="T26" fmla="*/ 148 w 452"/>
                    <a:gd name="T27" fmla="*/ 689 h 745"/>
                    <a:gd name="T28" fmla="*/ 183 w 452"/>
                    <a:gd name="T29" fmla="*/ 710 h 745"/>
                    <a:gd name="T30" fmla="*/ 231 w 452"/>
                    <a:gd name="T31" fmla="*/ 717 h 745"/>
                    <a:gd name="T32" fmla="*/ 266 w 452"/>
                    <a:gd name="T33" fmla="*/ 714 h 745"/>
                    <a:gd name="T34" fmla="*/ 315 w 452"/>
                    <a:gd name="T35" fmla="*/ 734 h 745"/>
                    <a:gd name="T36" fmla="*/ 357 w 452"/>
                    <a:gd name="T37" fmla="*/ 738 h 745"/>
                    <a:gd name="T38" fmla="*/ 398 w 452"/>
                    <a:gd name="T39" fmla="*/ 723 h 745"/>
                    <a:gd name="T40" fmla="*/ 381 w 452"/>
                    <a:gd name="T41" fmla="*/ 689 h 745"/>
                    <a:gd name="T42" fmla="*/ 383 w 452"/>
                    <a:gd name="T43" fmla="*/ 667 h 745"/>
                    <a:gd name="T44" fmla="*/ 437 w 452"/>
                    <a:gd name="T45" fmla="*/ 632 h 745"/>
                    <a:gd name="T46" fmla="*/ 452 w 452"/>
                    <a:gd name="T47" fmla="*/ 584 h 745"/>
                    <a:gd name="T48" fmla="*/ 413 w 452"/>
                    <a:gd name="T49" fmla="*/ 558 h 745"/>
                    <a:gd name="T50" fmla="*/ 385 w 452"/>
                    <a:gd name="T51" fmla="*/ 556 h 745"/>
                    <a:gd name="T52" fmla="*/ 394 w 452"/>
                    <a:gd name="T53" fmla="*/ 510 h 745"/>
                    <a:gd name="T54" fmla="*/ 394 w 452"/>
                    <a:gd name="T55" fmla="*/ 447 h 745"/>
                    <a:gd name="T56" fmla="*/ 354 w 452"/>
                    <a:gd name="T57" fmla="*/ 374 h 745"/>
                    <a:gd name="T58" fmla="*/ 354 w 452"/>
                    <a:gd name="T59" fmla="*/ 317 h 745"/>
                    <a:gd name="T60" fmla="*/ 341 w 452"/>
                    <a:gd name="T61" fmla="*/ 272 h 745"/>
                    <a:gd name="T62" fmla="*/ 298 w 452"/>
                    <a:gd name="T63" fmla="*/ 248 h 745"/>
                    <a:gd name="T64" fmla="*/ 294 w 452"/>
                    <a:gd name="T65" fmla="*/ 230 h 745"/>
                    <a:gd name="T66" fmla="*/ 331 w 452"/>
                    <a:gd name="T67" fmla="*/ 235 h 745"/>
                    <a:gd name="T68" fmla="*/ 389 w 452"/>
                    <a:gd name="T69" fmla="*/ 165 h 745"/>
                    <a:gd name="T70" fmla="*/ 385 w 452"/>
                    <a:gd name="T71" fmla="*/ 120 h 745"/>
                    <a:gd name="T72" fmla="*/ 331 w 452"/>
                    <a:gd name="T73" fmla="*/ 98 h 745"/>
                    <a:gd name="T74" fmla="*/ 302 w 452"/>
                    <a:gd name="T75" fmla="*/ 100 h 745"/>
                    <a:gd name="T76" fmla="*/ 318 w 452"/>
                    <a:gd name="T77" fmla="*/ 72 h 745"/>
                    <a:gd name="T78" fmla="*/ 376 w 452"/>
                    <a:gd name="T79" fmla="*/ 37 h 745"/>
                    <a:gd name="T80" fmla="*/ 339 w 452"/>
                    <a:gd name="T81" fmla="*/ 13 h 745"/>
                    <a:gd name="T82" fmla="*/ 278 w 452"/>
                    <a:gd name="T83" fmla="*/ 22 h 745"/>
                    <a:gd name="T84" fmla="*/ 250 w 452"/>
                    <a:gd name="T85" fmla="*/ 48 h 745"/>
                    <a:gd name="T86" fmla="*/ 231 w 452"/>
                    <a:gd name="T87" fmla="*/ 83 h 745"/>
                    <a:gd name="T88" fmla="*/ 183 w 452"/>
                    <a:gd name="T89" fmla="*/ 143 h 745"/>
                    <a:gd name="T90" fmla="*/ 214 w 452"/>
                    <a:gd name="T91" fmla="*/ 155 h 745"/>
                    <a:gd name="T92" fmla="*/ 169 w 452"/>
                    <a:gd name="T93" fmla="*/ 230 h 745"/>
                    <a:gd name="T94" fmla="*/ 185 w 452"/>
                    <a:gd name="T95" fmla="*/ 241 h 745"/>
                    <a:gd name="T96" fmla="*/ 213 w 452"/>
                    <a:gd name="T97" fmla="*/ 257 h 745"/>
                    <a:gd name="T98" fmla="*/ 181 w 452"/>
                    <a:gd name="T99" fmla="*/ 302 h 745"/>
                    <a:gd name="T100" fmla="*/ 226 w 452"/>
                    <a:gd name="T101" fmla="*/ 331 h 745"/>
                    <a:gd name="T102" fmla="*/ 253 w 452"/>
                    <a:gd name="T103" fmla="*/ 341 h 745"/>
                    <a:gd name="T104" fmla="*/ 244 w 452"/>
                    <a:gd name="T105" fmla="*/ 405 h 745"/>
                    <a:gd name="T106" fmla="*/ 242 w 452"/>
                    <a:gd name="T107" fmla="*/ 449 h 745"/>
                    <a:gd name="T108" fmla="*/ 222 w 452"/>
                    <a:gd name="T109" fmla="*/ 469 h 745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452"/>
                    <a:gd name="T166" fmla="*/ 0 h 745"/>
                    <a:gd name="T167" fmla="*/ 452 w 452"/>
                    <a:gd name="T168" fmla="*/ 745 h 745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452" h="745">
                      <a:moveTo>
                        <a:pt x="135" y="478"/>
                      </a:moveTo>
                      <a:lnTo>
                        <a:pt x="156" y="497"/>
                      </a:lnTo>
                      <a:lnTo>
                        <a:pt x="147" y="515"/>
                      </a:lnTo>
                      <a:lnTo>
                        <a:pt x="134" y="530"/>
                      </a:lnTo>
                      <a:lnTo>
                        <a:pt x="113" y="540"/>
                      </a:lnTo>
                      <a:lnTo>
                        <a:pt x="97" y="549"/>
                      </a:lnTo>
                      <a:lnTo>
                        <a:pt x="80" y="551"/>
                      </a:lnTo>
                      <a:lnTo>
                        <a:pt x="71" y="558"/>
                      </a:lnTo>
                      <a:lnTo>
                        <a:pt x="84" y="580"/>
                      </a:lnTo>
                      <a:lnTo>
                        <a:pt x="104" y="580"/>
                      </a:lnTo>
                      <a:lnTo>
                        <a:pt x="113" y="582"/>
                      </a:lnTo>
                      <a:lnTo>
                        <a:pt x="113" y="597"/>
                      </a:lnTo>
                      <a:lnTo>
                        <a:pt x="124" y="597"/>
                      </a:lnTo>
                      <a:lnTo>
                        <a:pt x="132" y="593"/>
                      </a:lnTo>
                      <a:lnTo>
                        <a:pt x="137" y="608"/>
                      </a:lnTo>
                      <a:lnTo>
                        <a:pt x="148" y="621"/>
                      </a:lnTo>
                      <a:lnTo>
                        <a:pt x="167" y="621"/>
                      </a:lnTo>
                      <a:lnTo>
                        <a:pt x="181" y="617"/>
                      </a:lnTo>
                      <a:lnTo>
                        <a:pt x="192" y="621"/>
                      </a:lnTo>
                      <a:lnTo>
                        <a:pt x="163" y="645"/>
                      </a:lnTo>
                      <a:lnTo>
                        <a:pt x="152" y="651"/>
                      </a:lnTo>
                      <a:lnTo>
                        <a:pt x="137" y="645"/>
                      </a:lnTo>
                      <a:lnTo>
                        <a:pt x="104" y="632"/>
                      </a:lnTo>
                      <a:lnTo>
                        <a:pt x="87" y="632"/>
                      </a:lnTo>
                      <a:lnTo>
                        <a:pt x="72" y="645"/>
                      </a:lnTo>
                      <a:lnTo>
                        <a:pt x="52" y="662"/>
                      </a:lnTo>
                      <a:lnTo>
                        <a:pt x="41" y="671"/>
                      </a:lnTo>
                      <a:lnTo>
                        <a:pt x="28" y="675"/>
                      </a:lnTo>
                      <a:lnTo>
                        <a:pt x="13" y="682"/>
                      </a:lnTo>
                      <a:lnTo>
                        <a:pt x="2" y="691"/>
                      </a:lnTo>
                      <a:lnTo>
                        <a:pt x="0" y="697"/>
                      </a:lnTo>
                      <a:lnTo>
                        <a:pt x="13" y="699"/>
                      </a:lnTo>
                      <a:lnTo>
                        <a:pt x="22" y="708"/>
                      </a:lnTo>
                      <a:lnTo>
                        <a:pt x="35" y="714"/>
                      </a:lnTo>
                      <a:lnTo>
                        <a:pt x="48" y="708"/>
                      </a:lnTo>
                      <a:lnTo>
                        <a:pt x="59" y="702"/>
                      </a:lnTo>
                      <a:lnTo>
                        <a:pt x="72" y="704"/>
                      </a:lnTo>
                      <a:lnTo>
                        <a:pt x="91" y="715"/>
                      </a:lnTo>
                      <a:lnTo>
                        <a:pt x="110" y="723"/>
                      </a:lnTo>
                      <a:lnTo>
                        <a:pt x="122" y="715"/>
                      </a:lnTo>
                      <a:lnTo>
                        <a:pt x="128" y="701"/>
                      </a:lnTo>
                      <a:lnTo>
                        <a:pt x="148" y="689"/>
                      </a:lnTo>
                      <a:lnTo>
                        <a:pt x="161" y="689"/>
                      </a:lnTo>
                      <a:lnTo>
                        <a:pt x="173" y="702"/>
                      </a:lnTo>
                      <a:lnTo>
                        <a:pt x="183" y="710"/>
                      </a:lnTo>
                      <a:lnTo>
                        <a:pt x="198" y="710"/>
                      </a:lnTo>
                      <a:lnTo>
                        <a:pt x="218" y="712"/>
                      </a:lnTo>
                      <a:lnTo>
                        <a:pt x="231" y="717"/>
                      </a:lnTo>
                      <a:lnTo>
                        <a:pt x="244" y="708"/>
                      </a:lnTo>
                      <a:lnTo>
                        <a:pt x="255" y="708"/>
                      </a:lnTo>
                      <a:lnTo>
                        <a:pt x="266" y="714"/>
                      </a:lnTo>
                      <a:lnTo>
                        <a:pt x="279" y="728"/>
                      </a:lnTo>
                      <a:lnTo>
                        <a:pt x="296" y="730"/>
                      </a:lnTo>
                      <a:lnTo>
                        <a:pt x="315" y="734"/>
                      </a:lnTo>
                      <a:lnTo>
                        <a:pt x="328" y="741"/>
                      </a:lnTo>
                      <a:lnTo>
                        <a:pt x="344" y="745"/>
                      </a:lnTo>
                      <a:lnTo>
                        <a:pt x="357" y="738"/>
                      </a:lnTo>
                      <a:lnTo>
                        <a:pt x="374" y="728"/>
                      </a:lnTo>
                      <a:lnTo>
                        <a:pt x="385" y="726"/>
                      </a:lnTo>
                      <a:lnTo>
                        <a:pt x="398" y="723"/>
                      </a:lnTo>
                      <a:lnTo>
                        <a:pt x="411" y="712"/>
                      </a:lnTo>
                      <a:lnTo>
                        <a:pt x="402" y="701"/>
                      </a:lnTo>
                      <a:lnTo>
                        <a:pt x="381" y="689"/>
                      </a:lnTo>
                      <a:lnTo>
                        <a:pt x="374" y="682"/>
                      </a:lnTo>
                      <a:lnTo>
                        <a:pt x="374" y="675"/>
                      </a:lnTo>
                      <a:lnTo>
                        <a:pt x="383" y="667"/>
                      </a:lnTo>
                      <a:lnTo>
                        <a:pt x="398" y="665"/>
                      </a:lnTo>
                      <a:lnTo>
                        <a:pt x="413" y="658"/>
                      </a:lnTo>
                      <a:lnTo>
                        <a:pt x="437" y="632"/>
                      </a:lnTo>
                      <a:lnTo>
                        <a:pt x="448" y="619"/>
                      </a:lnTo>
                      <a:lnTo>
                        <a:pt x="452" y="597"/>
                      </a:lnTo>
                      <a:lnTo>
                        <a:pt x="452" y="584"/>
                      </a:lnTo>
                      <a:lnTo>
                        <a:pt x="441" y="575"/>
                      </a:lnTo>
                      <a:lnTo>
                        <a:pt x="426" y="564"/>
                      </a:lnTo>
                      <a:lnTo>
                        <a:pt x="413" y="558"/>
                      </a:lnTo>
                      <a:lnTo>
                        <a:pt x="398" y="560"/>
                      </a:lnTo>
                      <a:lnTo>
                        <a:pt x="389" y="565"/>
                      </a:lnTo>
                      <a:lnTo>
                        <a:pt x="385" y="556"/>
                      </a:lnTo>
                      <a:lnTo>
                        <a:pt x="393" y="541"/>
                      </a:lnTo>
                      <a:lnTo>
                        <a:pt x="396" y="530"/>
                      </a:lnTo>
                      <a:lnTo>
                        <a:pt x="394" y="510"/>
                      </a:lnTo>
                      <a:lnTo>
                        <a:pt x="393" y="482"/>
                      </a:lnTo>
                      <a:lnTo>
                        <a:pt x="398" y="460"/>
                      </a:lnTo>
                      <a:lnTo>
                        <a:pt x="394" y="447"/>
                      </a:lnTo>
                      <a:lnTo>
                        <a:pt x="385" y="431"/>
                      </a:lnTo>
                      <a:lnTo>
                        <a:pt x="363" y="392"/>
                      </a:lnTo>
                      <a:lnTo>
                        <a:pt x="354" y="374"/>
                      </a:lnTo>
                      <a:lnTo>
                        <a:pt x="350" y="352"/>
                      </a:lnTo>
                      <a:lnTo>
                        <a:pt x="348" y="339"/>
                      </a:lnTo>
                      <a:lnTo>
                        <a:pt x="354" y="317"/>
                      </a:lnTo>
                      <a:lnTo>
                        <a:pt x="354" y="300"/>
                      </a:lnTo>
                      <a:lnTo>
                        <a:pt x="350" y="281"/>
                      </a:lnTo>
                      <a:lnTo>
                        <a:pt x="341" y="272"/>
                      </a:lnTo>
                      <a:lnTo>
                        <a:pt x="324" y="255"/>
                      </a:lnTo>
                      <a:lnTo>
                        <a:pt x="311" y="250"/>
                      </a:lnTo>
                      <a:lnTo>
                        <a:pt x="298" y="248"/>
                      </a:lnTo>
                      <a:lnTo>
                        <a:pt x="289" y="246"/>
                      </a:lnTo>
                      <a:lnTo>
                        <a:pt x="289" y="237"/>
                      </a:lnTo>
                      <a:lnTo>
                        <a:pt x="294" y="230"/>
                      </a:lnTo>
                      <a:lnTo>
                        <a:pt x="309" y="228"/>
                      </a:lnTo>
                      <a:lnTo>
                        <a:pt x="322" y="233"/>
                      </a:lnTo>
                      <a:lnTo>
                        <a:pt x="331" y="235"/>
                      </a:lnTo>
                      <a:lnTo>
                        <a:pt x="337" y="226"/>
                      </a:lnTo>
                      <a:lnTo>
                        <a:pt x="335" y="215"/>
                      </a:lnTo>
                      <a:lnTo>
                        <a:pt x="389" y="165"/>
                      </a:lnTo>
                      <a:lnTo>
                        <a:pt x="398" y="154"/>
                      </a:lnTo>
                      <a:lnTo>
                        <a:pt x="398" y="131"/>
                      </a:lnTo>
                      <a:lnTo>
                        <a:pt x="385" y="120"/>
                      </a:lnTo>
                      <a:lnTo>
                        <a:pt x="370" y="118"/>
                      </a:lnTo>
                      <a:lnTo>
                        <a:pt x="357" y="98"/>
                      </a:lnTo>
                      <a:lnTo>
                        <a:pt x="331" y="98"/>
                      </a:lnTo>
                      <a:lnTo>
                        <a:pt x="307" y="102"/>
                      </a:lnTo>
                      <a:lnTo>
                        <a:pt x="302" y="100"/>
                      </a:lnTo>
                      <a:lnTo>
                        <a:pt x="296" y="91"/>
                      </a:lnTo>
                      <a:lnTo>
                        <a:pt x="307" y="83"/>
                      </a:lnTo>
                      <a:lnTo>
                        <a:pt x="318" y="72"/>
                      </a:lnTo>
                      <a:lnTo>
                        <a:pt x="341" y="52"/>
                      </a:lnTo>
                      <a:lnTo>
                        <a:pt x="359" y="50"/>
                      </a:lnTo>
                      <a:lnTo>
                        <a:pt x="376" y="37"/>
                      </a:lnTo>
                      <a:lnTo>
                        <a:pt x="393" y="24"/>
                      </a:lnTo>
                      <a:lnTo>
                        <a:pt x="355" y="15"/>
                      </a:lnTo>
                      <a:lnTo>
                        <a:pt x="339" y="13"/>
                      </a:lnTo>
                      <a:lnTo>
                        <a:pt x="320" y="11"/>
                      </a:lnTo>
                      <a:lnTo>
                        <a:pt x="298" y="0"/>
                      </a:lnTo>
                      <a:lnTo>
                        <a:pt x="278" y="22"/>
                      </a:lnTo>
                      <a:lnTo>
                        <a:pt x="279" y="33"/>
                      </a:lnTo>
                      <a:lnTo>
                        <a:pt x="268" y="37"/>
                      </a:lnTo>
                      <a:lnTo>
                        <a:pt x="250" y="48"/>
                      </a:lnTo>
                      <a:lnTo>
                        <a:pt x="233" y="54"/>
                      </a:lnTo>
                      <a:lnTo>
                        <a:pt x="233" y="70"/>
                      </a:lnTo>
                      <a:lnTo>
                        <a:pt x="231" y="83"/>
                      </a:lnTo>
                      <a:lnTo>
                        <a:pt x="216" y="104"/>
                      </a:lnTo>
                      <a:lnTo>
                        <a:pt x="192" y="130"/>
                      </a:lnTo>
                      <a:lnTo>
                        <a:pt x="183" y="143"/>
                      </a:lnTo>
                      <a:lnTo>
                        <a:pt x="188" y="152"/>
                      </a:lnTo>
                      <a:lnTo>
                        <a:pt x="213" y="150"/>
                      </a:lnTo>
                      <a:lnTo>
                        <a:pt x="214" y="155"/>
                      </a:lnTo>
                      <a:lnTo>
                        <a:pt x="214" y="165"/>
                      </a:lnTo>
                      <a:lnTo>
                        <a:pt x="181" y="207"/>
                      </a:lnTo>
                      <a:lnTo>
                        <a:pt x="169" y="230"/>
                      </a:lnTo>
                      <a:lnTo>
                        <a:pt x="161" y="250"/>
                      </a:lnTo>
                      <a:lnTo>
                        <a:pt x="169" y="259"/>
                      </a:lnTo>
                      <a:lnTo>
                        <a:pt x="185" y="241"/>
                      </a:lnTo>
                      <a:lnTo>
                        <a:pt x="200" y="220"/>
                      </a:lnTo>
                      <a:lnTo>
                        <a:pt x="211" y="226"/>
                      </a:lnTo>
                      <a:lnTo>
                        <a:pt x="213" y="257"/>
                      </a:lnTo>
                      <a:lnTo>
                        <a:pt x="214" y="278"/>
                      </a:lnTo>
                      <a:lnTo>
                        <a:pt x="194" y="289"/>
                      </a:lnTo>
                      <a:lnTo>
                        <a:pt x="181" y="302"/>
                      </a:lnTo>
                      <a:lnTo>
                        <a:pt x="176" y="313"/>
                      </a:lnTo>
                      <a:lnTo>
                        <a:pt x="203" y="335"/>
                      </a:lnTo>
                      <a:lnTo>
                        <a:pt x="226" y="331"/>
                      </a:lnTo>
                      <a:lnTo>
                        <a:pt x="231" y="344"/>
                      </a:lnTo>
                      <a:lnTo>
                        <a:pt x="255" y="329"/>
                      </a:lnTo>
                      <a:lnTo>
                        <a:pt x="253" y="341"/>
                      </a:lnTo>
                      <a:lnTo>
                        <a:pt x="233" y="365"/>
                      </a:lnTo>
                      <a:lnTo>
                        <a:pt x="242" y="391"/>
                      </a:lnTo>
                      <a:lnTo>
                        <a:pt x="244" y="405"/>
                      </a:lnTo>
                      <a:lnTo>
                        <a:pt x="265" y="407"/>
                      </a:lnTo>
                      <a:lnTo>
                        <a:pt x="266" y="420"/>
                      </a:lnTo>
                      <a:lnTo>
                        <a:pt x="242" y="449"/>
                      </a:lnTo>
                      <a:lnTo>
                        <a:pt x="233" y="445"/>
                      </a:lnTo>
                      <a:lnTo>
                        <a:pt x="224" y="454"/>
                      </a:lnTo>
                      <a:lnTo>
                        <a:pt x="222" y="469"/>
                      </a:lnTo>
                      <a:lnTo>
                        <a:pt x="198" y="456"/>
                      </a:lnTo>
                      <a:lnTo>
                        <a:pt x="135" y="478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6350">
                  <a:solidFill>
                    <a:srgbClr val="CCCCCC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Georgia" pitchFamily="18" charset="0"/>
                  </a:endParaRPr>
                </a:p>
              </p:txBody>
            </p:sp>
            <p:sp>
              <p:nvSpPr>
                <p:cNvPr id="255" name="Freeform 78"/>
                <p:cNvSpPr>
                  <a:spLocks/>
                </p:cNvSpPr>
                <p:nvPr/>
              </p:nvSpPr>
              <p:spPr bwMode="auto">
                <a:xfrm>
                  <a:off x="1320" y="1802"/>
                  <a:ext cx="39" cy="26"/>
                </a:xfrm>
                <a:custGeom>
                  <a:avLst/>
                  <a:gdLst>
                    <a:gd name="T0" fmla="*/ 20 w 38"/>
                    <a:gd name="T1" fmla="*/ 0 h 27"/>
                    <a:gd name="T2" fmla="*/ 36 w 38"/>
                    <a:gd name="T3" fmla="*/ 2 h 27"/>
                    <a:gd name="T4" fmla="*/ 38 w 38"/>
                    <a:gd name="T5" fmla="*/ 12 h 27"/>
                    <a:gd name="T6" fmla="*/ 21 w 38"/>
                    <a:gd name="T7" fmla="*/ 23 h 27"/>
                    <a:gd name="T8" fmla="*/ 2 w 38"/>
                    <a:gd name="T9" fmla="*/ 27 h 27"/>
                    <a:gd name="T10" fmla="*/ 0 w 38"/>
                    <a:gd name="T11" fmla="*/ 15 h 27"/>
                    <a:gd name="T12" fmla="*/ 20 w 38"/>
                    <a:gd name="T13" fmla="*/ 0 h 2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8"/>
                    <a:gd name="T22" fmla="*/ 0 h 27"/>
                    <a:gd name="T23" fmla="*/ 38 w 38"/>
                    <a:gd name="T24" fmla="*/ 27 h 2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8" h="27">
                      <a:moveTo>
                        <a:pt x="20" y="0"/>
                      </a:moveTo>
                      <a:lnTo>
                        <a:pt x="36" y="2"/>
                      </a:lnTo>
                      <a:lnTo>
                        <a:pt x="38" y="12"/>
                      </a:lnTo>
                      <a:lnTo>
                        <a:pt x="21" y="23"/>
                      </a:lnTo>
                      <a:lnTo>
                        <a:pt x="2" y="27"/>
                      </a:lnTo>
                      <a:lnTo>
                        <a:pt x="0" y="15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6350">
                  <a:solidFill>
                    <a:srgbClr val="CCCCCC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Georgia" pitchFamily="18" charset="0"/>
                  </a:endParaRPr>
                </a:p>
              </p:txBody>
            </p:sp>
            <p:sp>
              <p:nvSpPr>
                <p:cNvPr id="256" name="Freeform 79"/>
                <p:cNvSpPr>
                  <a:spLocks/>
                </p:cNvSpPr>
                <p:nvPr/>
              </p:nvSpPr>
              <p:spPr bwMode="auto">
                <a:xfrm>
                  <a:off x="1295" y="1627"/>
                  <a:ext cx="38" cy="25"/>
                </a:xfrm>
                <a:custGeom>
                  <a:avLst/>
                  <a:gdLst>
                    <a:gd name="T0" fmla="*/ 31 w 37"/>
                    <a:gd name="T1" fmla="*/ 0 h 27"/>
                    <a:gd name="T2" fmla="*/ 37 w 37"/>
                    <a:gd name="T3" fmla="*/ 13 h 27"/>
                    <a:gd name="T4" fmla="*/ 19 w 37"/>
                    <a:gd name="T5" fmla="*/ 23 h 27"/>
                    <a:gd name="T6" fmla="*/ 4 w 37"/>
                    <a:gd name="T7" fmla="*/ 27 h 27"/>
                    <a:gd name="T8" fmla="*/ 0 w 37"/>
                    <a:gd name="T9" fmla="*/ 14 h 27"/>
                    <a:gd name="T10" fmla="*/ 7 w 37"/>
                    <a:gd name="T11" fmla="*/ 5 h 27"/>
                    <a:gd name="T12" fmla="*/ 31 w 37"/>
                    <a:gd name="T13" fmla="*/ 0 h 2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7"/>
                    <a:gd name="T22" fmla="*/ 0 h 27"/>
                    <a:gd name="T23" fmla="*/ 37 w 37"/>
                    <a:gd name="T24" fmla="*/ 27 h 2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7" h="27">
                      <a:moveTo>
                        <a:pt x="31" y="0"/>
                      </a:moveTo>
                      <a:lnTo>
                        <a:pt x="37" y="13"/>
                      </a:lnTo>
                      <a:lnTo>
                        <a:pt x="19" y="23"/>
                      </a:lnTo>
                      <a:lnTo>
                        <a:pt x="4" y="27"/>
                      </a:lnTo>
                      <a:lnTo>
                        <a:pt x="0" y="14"/>
                      </a:lnTo>
                      <a:lnTo>
                        <a:pt x="7" y="5"/>
                      </a:lnTo>
                      <a:lnTo>
                        <a:pt x="31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6350">
                  <a:solidFill>
                    <a:srgbClr val="CCCCCC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Georgia" pitchFamily="18" charset="0"/>
                  </a:endParaRPr>
                </a:p>
              </p:txBody>
            </p:sp>
            <p:sp>
              <p:nvSpPr>
                <p:cNvPr id="257" name="Freeform 80"/>
                <p:cNvSpPr>
                  <a:spLocks/>
                </p:cNvSpPr>
                <p:nvPr/>
              </p:nvSpPr>
              <p:spPr bwMode="auto">
                <a:xfrm>
                  <a:off x="1350" y="1492"/>
                  <a:ext cx="20" cy="51"/>
                </a:xfrm>
                <a:custGeom>
                  <a:avLst/>
                  <a:gdLst>
                    <a:gd name="T0" fmla="*/ 9 w 20"/>
                    <a:gd name="T1" fmla="*/ 52 h 52"/>
                    <a:gd name="T2" fmla="*/ 20 w 20"/>
                    <a:gd name="T3" fmla="*/ 39 h 52"/>
                    <a:gd name="T4" fmla="*/ 16 w 20"/>
                    <a:gd name="T5" fmla="*/ 22 h 52"/>
                    <a:gd name="T6" fmla="*/ 13 w 20"/>
                    <a:gd name="T7" fmla="*/ 13 h 52"/>
                    <a:gd name="T8" fmla="*/ 9 w 20"/>
                    <a:gd name="T9" fmla="*/ 0 h 52"/>
                    <a:gd name="T10" fmla="*/ 0 w 20"/>
                    <a:gd name="T11" fmla="*/ 6 h 52"/>
                    <a:gd name="T12" fmla="*/ 5 w 20"/>
                    <a:gd name="T13" fmla="*/ 24 h 52"/>
                    <a:gd name="T14" fmla="*/ 9 w 20"/>
                    <a:gd name="T15" fmla="*/ 52 h 5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0"/>
                    <a:gd name="T25" fmla="*/ 0 h 52"/>
                    <a:gd name="T26" fmla="*/ 20 w 20"/>
                    <a:gd name="T27" fmla="*/ 52 h 5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0" h="52">
                      <a:moveTo>
                        <a:pt x="9" y="52"/>
                      </a:moveTo>
                      <a:lnTo>
                        <a:pt x="20" y="39"/>
                      </a:lnTo>
                      <a:lnTo>
                        <a:pt x="16" y="22"/>
                      </a:lnTo>
                      <a:lnTo>
                        <a:pt x="13" y="13"/>
                      </a:lnTo>
                      <a:lnTo>
                        <a:pt x="9" y="0"/>
                      </a:lnTo>
                      <a:lnTo>
                        <a:pt x="0" y="6"/>
                      </a:lnTo>
                      <a:lnTo>
                        <a:pt x="5" y="24"/>
                      </a:lnTo>
                      <a:lnTo>
                        <a:pt x="9" y="52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6350">
                  <a:solidFill>
                    <a:srgbClr val="CCCCCC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Georgia" pitchFamily="18" charset="0"/>
                  </a:endParaRPr>
                </a:p>
              </p:txBody>
            </p:sp>
            <p:sp>
              <p:nvSpPr>
                <p:cNvPr id="258" name="Freeform 81"/>
                <p:cNvSpPr>
                  <a:spLocks/>
                </p:cNvSpPr>
                <p:nvPr/>
              </p:nvSpPr>
              <p:spPr bwMode="auto">
                <a:xfrm>
                  <a:off x="1202" y="1694"/>
                  <a:ext cx="95" cy="98"/>
                </a:xfrm>
                <a:custGeom>
                  <a:avLst/>
                  <a:gdLst>
                    <a:gd name="T0" fmla="*/ 34 w 97"/>
                    <a:gd name="T1" fmla="*/ 0 h 99"/>
                    <a:gd name="T2" fmla="*/ 56 w 97"/>
                    <a:gd name="T3" fmla="*/ 0 h 99"/>
                    <a:gd name="T4" fmla="*/ 73 w 97"/>
                    <a:gd name="T5" fmla="*/ 4 h 99"/>
                    <a:gd name="T6" fmla="*/ 84 w 97"/>
                    <a:gd name="T7" fmla="*/ 20 h 99"/>
                    <a:gd name="T8" fmla="*/ 95 w 97"/>
                    <a:gd name="T9" fmla="*/ 46 h 99"/>
                    <a:gd name="T10" fmla="*/ 97 w 97"/>
                    <a:gd name="T11" fmla="*/ 68 h 99"/>
                    <a:gd name="T12" fmla="*/ 86 w 97"/>
                    <a:gd name="T13" fmla="*/ 79 h 99"/>
                    <a:gd name="T14" fmla="*/ 82 w 97"/>
                    <a:gd name="T15" fmla="*/ 94 h 99"/>
                    <a:gd name="T16" fmla="*/ 71 w 97"/>
                    <a:gd name="T17" fmla="*/ 99 h 99"/>
                    <a:gd name="T18" fmla="*/ 60 w 97"/>
                    <a:gd name="T19" fmla="*/ 86 h 99"/>
                    <a:gd name="T20" fmla="*/ 50 w 97"/>
                    <a:gd name="T21" fmla="*/ 62 h 99"/>
                    <a:gd name="T22" fmla="*/ 43 w 97"/>
                    <a:gd name="T23" fmla="*/ 53 h 99"/>
                    <a:gd name="T24" fmla="*/ 24 w 97"/>
                    <a:gd name="T25" fmla="*/ 51 h 99"/>
                    <a:gd name="T26" fmla="*/ 0 w 97"/>
                    <a:gd name="T27" fmla="*/ 26 h 99"/>
                    <a:gd name="T28" fmla="*/ 34 w 97"/>
                    <a:gd name="T29" fmla="*/ 0 h 99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97"/>
                    <a:gd name="T46" fmla="*/ 0 h 99"/>
                    <a:gd name="T47" fmla="*/ 97 w 97"/>
                    <a:gd name="T48" fmla="*/ 99 h 99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97" h="99">
                      <a:moveTo>
                        <a:pt x="34" y="0"/>
                      </a:moveTo>
                      <a:lnTo>
                        <a:pt x="56" y="0"/>
                      </a:lnTo>
                      <a:lnTo>
                        <a:pt x="73" y="4"/>
                      </a:lnTo>
                      <a:lnTo>
                        <a:pt x="84" y="20"/>
                      </a:lnTo>
                      <a:lnTo>
                        <a:pt x="95" y="46"/>
                      </a:lnTo>
                      <a:lnTo>
                        <a:pt x="97" y="68"/>
                      </a:lnTo>
                      <a:lnTo>
                        <a:pt x="86" y="79"/>
                      </a:lnTo>
                      <a:lnTo>
                        <a:pt x="82" y="94"/>
                      </a:lnTo>
                      <a:lnTo>
                        <a:pt x="71" y="99"/>
                      </a:lnTo>
                      <a:lnTo>
                        <a:pt x="60" y="86"/>
                      </a:lnTo>
                      <a:lnTo>
                        <a:pt x="50" y="62"/>
                      </a:lnTo>
                      <a:lnTo>
                        <a:pt x="43" y="53"/>
                      </a:lnTo>
                      <a:lnTo>
                        <a:pt x="24" y="51"/>
                      </a:lnTo>
                      <a:lnTo>
                        <a:pt x="0" y="26"/>
                      </a:lnTo>
                      <a:lnTo>
                        <a:pt x="34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6350">
                  <a:solidFill>
                    <a:srgbClr val="CCCCCC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Georgia" pitchFamily="18" charset="0"/>
                  </a:endParaRPr>
                </a:p>
              </p:txBody>
            </p:sp>
            <p:sp>
              <p:nvSpPr>
                <p:cNvPr id="259" name="Freeform 82"/>
                <p:cNvSpPr>
                  <a:spLocks/>
                </p:cNvSpPr>
                <p:nvPr/>
              </p:nvSpPr>
              <p:spPr bwMode="auto">
                <a:xfrm>
                  <a:off x="1346" y="1432"/>
                  <a:ext cx="50" cy="37"/>
                </a:xfrm>
                <a:custGeom>
                  <a:avLst/>
                  <a:gdLst>
                    <a:gd name="T0" fmla="*/ 44 w 50"/>
                    <a:gd name="T1" fmla="*/ 0 h 37"/>
                    <a:gd name="T2" fmla="*/ 50 w 50"/>
                    <a:gd name="T3" fmla="*/ 9 h 37"/>
                    <a:gd name="T4" fmla="*/ 31 w 50"/>
                    <a:gd name="T5" fmla="*/ 20 h 37"/>
                    <a:gd name="T6" fmla="*/ 13 w 50"/>
                    <a:gd name="T7" fmla="*/ 37 h 37"/>
                    <a:gd name="T8" fmla="*/ 2 w 50"/>
                    <a:gd name="T9" fmla="*/ 33 h 37"/>
                    <a:gd name="T10" fmla="*/ 0 w 50"/>
                    <a:gd name="T11" fmla="*/ 13 h 37"/>
                    <a:gd name="T12" fmla="*/ 0 w 50"/>
                    <a:gd name="T13" fmla="*/ 6 h 37"/>
                    <a:gd name="T14" fmla="*/ 30 w 50"/>
                    <a:gd name="T15" fmla="*/ 0 h 37"/>
                    <a:gd name="T16" fmla="*/ 44 w 50"/>
                    <a:gd name="T17" fmla="*/ 0 h 3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0"/>
                    <a:gd name="T28" fmla="*/ 0 h 37"/>
                    <a:gd name="T29" fmla="*/ 50 w 50"/>
                    <a:gd name="T30" fmla="*/ 37 h 3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0" h="37">
                      <a:moveTo>
                        <a:pt x="44" y="0"/>
                      </a:moveTo>
                      <a:lnTo>
                        <a:pt x="50" y="9"/>
                      </a:lnTo>
                      <a:lnTo>
                        <a:pt x="31" y="20"/>
                      </a:lnTo>
                      <a:lnTo>
                        <a:pt x="13" y="37"/>
                      </a:lnTo>
                      <a:lnTo>
                        <a:pt x="2" y="33"/>
                      </a:lnTo>
                      <a:lnTo>
                        <a:pt x="0" y="13"/>
                      </a:lnTo>
                      <a:lnTo>
                        <a:pt x="0" y="6"/>
                      </a:lnTo>
                      <a:lnTo>
                        <a:pt x="30" y="0"/>
                      </a:lnTo>
                      <a:lnTo>
                        <a:pt x="44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6350">
                  <a:solidFill>
                    <a:srgbClr val="CCCCCC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Georgia" pitchFamily="18" charset="0"/>
                  </a:endParaRPr>
                </a:p>
              </p:txBody>
            </p:sp>
          </p:grpSp>
          <p:sp>
            <p:nvSpPr>
              <p:cNvPr id="207" name="Freeform 83"/>
              <p:cNvSpPr>
                <a:spLocks/>
              </p:cNvSpPr>
              <p:nvPr/>
            </p:nvSpPr>
            <p:spPr bwMode="auto">
              <a:xfrm>
                <a:off x="1670" y="1230"/>
                <a:ext cx="297" cy="233"/>
              </a:xfrm>
              <a:custGeom>
                <a:avLst/>
                <a:gdLst>
                  <a:gd name="T0" fmla="*/ 17 w 372"/>
                  <a:gd name="T1" fmla="*/ 89 h 323"/>
                  <a:gd name="T2" fmla="*/ 45 w 372"/>
                  <a:gd name="T3" fmla="*/ 115 h 323"/>
                  <a:gd name="T4" fmla="*/ 59 w 372"/>
                  <a:gd name="T5" fmla="*/ 159 h 323"/>
                  <a:gd name="T6" fmla="*/ 35 w 372"/>
                  <a:gd name="T7" fmla="*/ 189 h 323"/>
                  <a:gd name="T8" fmla="*/ 0 w 372"/>
                  <a:gd name="T9" fmla="*/ 187 h 323"/>
                  <a:gd name="T10" fmla="*/ 48 w 372"/>
                  <a:gd name="T11" fmla="*/ 230 h 323"/>
                  <a:gd name="T12" fmla="*/ 67 w 372"/>
                  <a:gd name="T13" fmla="*/ 282 h 323"/>
                  <a:gd name="T14" fmla="*/ 113 w 372"/>
                  <a:gd name="T15" fmla="*/ 304 h 323"/>
                  <a:gd name="T16" fmla="*/ 141 w 372"/>
                  <a:gd name="T17" fmla="*/ 316 h 323"/>
                  <a:gd name="T18" fmla="*/ 191 w 372"/>
                  <a:gd name="T19" fmla="*/ 317 h 323"/>
                  <a:gd name="T20" fmla="*/ 230 w 372"/>
                  <a:gd name="T21" fmla="*/ 319 h 323"/>
                  <a:gd name="T22" fmla="*/ 258 w 372"/>
                  <a:gd name="T23" fmla="*/ 304 h 323"/>
                  <a:gd name="T24" fmla="*/ 280 w 372"/>
                  <a:gd name="T25" fmla="*/ 319 h 323"/>
                  <a:gd name="T26" fmla="*/ 305 w 372"/>
                  <a:gd name="T27" fmla="*/ 303 h 323"/>
                  <a:gd name="T28" fmla="*/ 342 w 372"/>
                  <a:gd name="T29" fmla="*/ 288 h 323"/>
                  <a:gd name="T30" fmla="*/ 352 w 372"/>
                  <a:gd name="T31" fmla="*/ 266 h 323"/>
                  <a:gd name="T32" fmla="*/ 372 w 372"/>
                  <a:gd name="T33" fmla="*/ 240 h 323"/>
                  <a:gd name="T34" fmla="*/ 355 w 372"/>
                  <a:gd name="T35" fmla="*/ 220 h 323"/>
                  <a:gd name="T36" fmla="*/ 368 w 372"/>
                  <a:gd name="T37" fmla="*/ 168 h 323"/>
                  <a:gd name="T38" fmla="*/ 348 w 372"/>
                  <a:gd name="T39" fmla="*/ 154 h 323"/>
                  <a:gd name="T40" fmla="*/ 344 w 372"/>
                  <a:gd name="T41" fmla="*/ 144 h 323"/>
                  <a:gd name="T42" fmla="*/ 331 w 372"/>
                  <a:gd name="T43" fmla="*/ 126 h 323"/>
                  <a:gd name="T44" fmla="*/ 303 w 372"/>
                  <a:gd name="T45" fmla="*/ 146 h 323"/>
                  <a:gd name="T46" fmla="*/ 284 w 372"/>
                  <a:gd name="T47" fmla="*/ 139 h 323"/>
                  <a:gd name="T48" fmla="*/ 254 w 372"/>
                  <a:gd name="T49" fmla="*/ 126 h 323"/>
                  <a:gd name="T50" fmla="*/ 237 w 372"/>
                  <a:gd name="T51" fmla="*/ 124 h 323"/>
                  <a:gd name="T52" fmla="*/ 228 w 372"/>
                  <a:gd name="T53" fmla="*/ 111 h 323"/>
                  <a:gd name="T54" fmla="*/ 197 w 372"/>
                  <a:gd name="T55" fmla="*/ 113 h 323"/>
                  <a:gd name="T56" fmla="*/ 191 w 372"/>
                  <a:gd name="T57" fmla="*/ 96 h 323"/>
                  <a:gd name="T58" fmla="*/ 174 w 372"/>
                  <a:gd name="T59" fmla="*/ 104 h 323"/>
                  <a:gd name="T60" fmla="*/ 163 w 372"/>
                  <a:gd name="T61" fmla="*/ 104 h 323"/>
                  <a:gd name="T62" fmla="*/ 141 w 372"/>
                  <a:gd name="T63" fmla="*/ 117 h 323"/>
                  <a:gd name="T64" fmla="*/ 135 w 372"/>
                  <a:gd name="T65" fmla="*/ 81 h 323"/>
                  <a:gd name="T66" fmla="*/ 152 w 372"/>
                  <a:gd name="T67" fmla="*/ 59 h 323"/>
                  <a:gd name="T68" fmla="*/ 152 w 372"/>
                  <a:gd name="T69" fmla="*/ 22 h 323"/>
                  <a:gd name="T70" fmla="*/ 141 w 372"/>
                  <a:gd name="T71" fmla="*/ 0 h 323"/>
                  <a:gd name="T72" fmla="*/ 130 w 372"/>
                  <a:gd name="T73" fmla="*/ 28 h 323"/>
                  <a:gd name="T74" fmla="*/ 115 w 372"/>
                  <a:gd name="T75" fmla="*/ 30 h 323"/>
                  <a:gd name="T76" fmla="*/ 111 w 372"/>
                  <a:gd name="T77" fmla="*/ 6 h 323"/>
                  <a:gd name="T78" fmla="*/ 89 w 372"/>
                  <a:gd name="T79" fmla="*/ 19 h 323"/>
                  <a:gd name="T80" fmla="*/ 87 w 372"/>
                  <a:gd name="T81" fmla="*/ 37 h 323"/>
                  <a:gd name="T82" fmla="*/ 70 w 372"/>
                  <a:gd name="T83" fmla="*/ 26 h 323"/>
                  <a:gd name="T84" fmla="*/ 56 w 372"/>
                  <a:gd name="T85" fmla="*/ 37 h 323"/>
                  <a:gd name="T86" fmla="*/ 78 w 372"/>
                  <a:gd name="T87" fmla="*/ 54 h 323"/>
                  <a:gd name="T88" fmla="*/ 102 w 372"/>
                  <a:gd name="T89" fmla="*/ 74 h 323"/>
                  <a:gd name="T90" fmla="*/ 87 w 372"/>
                  <a:gd name="T91" fmla="*/ 87 h 323"/>
                  <a:gd name="T92" fmla="*/ 95 w 372"/>
                  <a:gd name="T93" fmla="*/ 109 h 323"/>
                  <a:gd name="T94" fmla="*/ 76 w 372"/>
                  <a:gd name="T95" fmla="*/ 115 h 323"/>
                  <a:gd name="T96" fmla="*/ 45 w 372"/>
                  <a:gd name="T97" fmla="*/ 83 h 32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72"/>
                  <a:gd name="T148" fmla="*/ 0 h 323"/>
                  <a:gd name="T149" fmla="*/ 372 w 372"/>
                  <a:gd name="T150" fmla="*/ 323 h 323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72" h="323">
                    <a:moveTo>
                      <a:pt x="28" y="76"/>
                    </a:moveTo>
                    <a:lnTo>
                      <a:pt x="17" y="89"/>
                    </a:lnTo>
                    <a:lnTo>
                      <a:pt x="30" y="111"/>
                    </a:lnTo>
                    <a:lnTo>
                      <a:pt x="45" y="115"/>
                    </a:lnTo>
                    <a:lnTo>
                      <a:pt x="58" y="124"/>
                    </a:lnTo>
                    <a:lnTo>
                      <a:pt x="59" y="159"/>
                    </a:lnTo>
                    <a:lnTo>
                      <a:pt x="46" y="183"/>
                    </a:lnTo>
                    <a:lnTo>
                      <a:pt x="35" y="189"/>
                    </a:lnTo>
                    <a:lnTo>
                      <a:pt x="4" y="183"/>
                    </a:lnTo>
                    <a:lnTo>
                      <a:pt x="0" y="187"/>
                    </a:lnTo>
                    <a:lnTo>
                      <a:pt x="37" y="224"/>
                    </a:lnTo>
                    <a:lnTo>
                      <a:pt x="48" y="230"/>
                    </a:lnTo>
                    <a:lnTo>
                      <a:pt x="54" y="256"/>
                    </a:lnTo>
                    <a:lnTo>
                      <a:pt x="67" y="282"/>
                    </a:lnTo>
                    <a:lnTo>
                      <a:pt x="89" y="301"/>
                    </a:lnTo>
                    <a:lnTo>
                      <a:pt x="113" y="304"/>
                    </a:lnTo>
                    <a:lnTo>
                      <a:pt x="128" y="316"/>
                    </a:lnTo>
                    <a:lnTo>
                      <a:pt x="141" y="316"/>
                    </a:lnTo>
                    <a:lnTo>
                      <a:pt x="158" y="308"/>
                    </a:lnTo>
                    <a:lnTo>
                      <a:pt x="191" y="317"/>
                    </a:lnTo>
                    <a:lnTo>
                      <a:pt x="208" y="323"/>
                    </a:lnTo>
                    <a:lnTo>
                      <a:pt x="230" y="319"/>
                    </a:lnTo>
                    <a:lnTo>
                      <a:pt x="245" y="316"/>
                    </a:lnTo>
                    <a:lnTo>
                      <a:pt x="258" y="304"/>
                    </a:lnTo>
                    <a:lnTo>
                      <a:pt x="267" y="308"/>
                    </a:lnTo>
                    <a:lnTo>
                      <a:pt x="280" y="319"/>
                    </a:lnTo>
                    <a:lnTo>
                      <a:pt x="293" y="312"/>
                    </a:lnTo>
                    <a:lnTo>
                      <a:pt x="305" y="303"/>
                    </a:lnTo>
                    <a:lnTo>
                      <a:pt x="313" y="295"/>
                    </a:lnTo>
                    <a:lnTo>
                      <a:pt x="342" y="288"/>
                    </a:lnTo>
                    <a:lnTo>
                      <a:pt x="348" y="279"/>
                    </a:lnTo>
                    <a:lnTo>
                      <a:pt x="352" y="266"/>
                    </a:lnTo>
                    <a:lnTo>
                      <a:pt x="370" y="251"/>
                    </a:lnTo>
                    <a:lnTo>
                      <a:pt x="372" y="240"/>
                    </a:lnTo>
                    <a:lnTo>
                      <a:pt x="365" y="233"/>
                    </a:lnTo>
                    <a:lnTo>
                      <a:pt x="355" y="220"/>
                    </a:lnTo>
                    <a:lnTo>
                      <a:pt x="353" y="174"/>
                    </a:lnTo>
                    <a:lnTo>
                      <a:pt x="368" y="168"/>
                    </a:lnTo>
                    <a:lnTo>
                      <a:pt x="359" y="152"/>
                    </a:lnTo>
                    <a:lnTo>
                      <a:pt x="348" y="154"/>
                    </a:lnTo>
                    <a:lnTo>
                      <a:pt x="340" y="152"/>
                    </a:lnTo>
                    <a:lnTo>
                      <a:pt x="344" y="144"/>
                    </a:lnTo>
                    <a:lnTo>
                      <a:pt x="340" y="130"/>
                    </a:lnTo>
                    <a:lnTo>
                      <a:pt x="331" y="126"/>
                    </a:lnTo>
                    <a:lnTo>
                      <a:pt x="316" y="135"/>
                    </a:lnTo>
                    <a:lnTo>
                      <a:pt x="303" y="146"/>
                    </a:lnTo>
                    <a:lnTo>
                      <a:pt x="293" y="144"/>
                    </a:lnTo>
                    <a:lnTo>
                      <a:pt x="284" y="139"/>
                    </a:lnTo>
                    <a:lnTo>
                      <a:pt x="269" y="130"/>
                    </a:lnTo>
                    <a:lnTo>
                      <a:pt x="254" y="126"/>
                    </a:lnTo>
                    <a:lnTo>
                      <a:pt x="245" y="130"/>
                    </a:lnTo>
                    <a:lnTo>
                      <a:pt x="237" y="124"/>
                    </a:lnTo>
                    <a:lnTo>
                      <a:pt x="236" y="113"/>
                    </a:lnTo>
                    <a:lnTo>
                      <a:pt x="228" y="111"/>
                    </a:lnTo>
                    <a:lnTo>
                      <a:pt x="213" y="115"/>
                    </a:lnTo>
                    <a:lnTo>
                      <a:pt x="197" y="113"/>
                    </a:lnTo>
                    <a:lnTo>
                      <a:pt x="197" y="104"/>
                    </a:lnTo>
                    <a:lnTo>
                      <a:pt x="191" y="96"/>
                    </a:lnTo>
                    <a:lnTo>
                      <a:pt x="180" y="94"/>
                    </a:lnTo>
                    <a:lnTo>
                      <a:pt x="174" y="104"/>
                    </a:lnTo>
                    <a:lnTo>
                      <a:pt x="171" y="109"/>
                    </a:lnTo>
                    <a:lnTo>
                      <a:pt x="163" y="104"/>
                    </a:lnTo>
                    <a:lnTo>
                      <a:pt x="152" y="107"/>
                    </a:lnTo>
                    <a:lnTo>
                      <a:pt x="141" y="117"/>
                    </a:lnTo>
                    <a:lnTo>
                      <a:pt x="134" y="109"/>
                    </a:lnTo>
                    <a:lnTo>
                      <a:pt x="135" y="81"/>
                    </a:lnTo>
                    <a:lnTo>
                      <a:pt x="143" y="67"/>
                    </a:lnTo>
                    <a:lnTo>
                      <a:pt x="152" y="59"/>
                    </a:lnTo>
                    <a:lnTo>
                      <a:pt x="150" y="41"/>
                    </a:lnTo>
                    <a:lnTo>
                      <a:pt x="152" y="22"/>
                    </a:lnTo>
                    <a:lnTo>
                      <a:pt x="148" y="0"/>
                    </a:lnTo>
                    <a:lnTo>
                      <a:pt x="141" y="0"/>
                    </a:lnTo>
                    <a:lnTo>
                      <a:pt x="134" y="9"/>
                    </a:lnTo>
                    <a:lnTo>
                      <a:pt x="130" y="28"/>
                    </a:lnTo>
                    <a:lnTo>
                      <a:pt x="124" y="41"/>
                    </a:lnTo>
                    <a:lnTo>
                      <a:pt x="115" y="30"/>
                    </a:lnTo>
                    <a:lnTo>
                      <a:pt x="121" y="15"/>
                    </a:lnTo>
                    <a:lnTo>
                      <a:pt x="111" y="6"/>
                    </a:lnTo>
                    <a:lnTo>
                      <a:pt x="96" y="9"/>
                    </a:lnTo>
                    <a:lnTo>
                      <a:pt x="89" y="19"/>
                    </a:lnTo>
                    <a:lnTo>
                      <a:pt x="93" y="28"/>
                    </a:lnTo>
                    <a:lnTo>
                      <a:pt x="87" y="37"/>
                    </a:lnTo>
                    <a:lnTo>
                      <a:pt x="80" y="33"/>
                    </a:lnTo>
                    <a:lnTo>
                      <a:pt x="70" y="26"/>
                    </a:lnTo>
                    <a:lnTo>
                      <a:pt x="63" y="28"/>
                    </a:lnTo>
                    <a:lnTo>
                      <a:pt x="56" y="37"/>
                    </a:lnTo>
                    <a:lnTo>
                      <a:pt x="65" y="52"/>
                    </a:lnTo>
                    <a:lnTo>
                      <a:pt x="78" y="54"/>
                    </a:lnTo>
                    <a:lnTo>
                      <a:pt x="95" y="69"/>
                    </a:lnTo>
                    <a:lnTo>
                      <a:pt x="102" y="74"/>
                    </a:lnTo>
                    <a:lnTo>
                      <a:pt x="102" y="83"/>
                    </a:lnTo>
                    <a:lnTo>
                      <a:pt x="87" y="87"/>
                    </a:lnTo>
                    <a:lnTo>
                      <a:pt x="89" y="100"/>
                    </a:lnTo>
                    <a:lnTo>
                      <a:pt x="95" y="109"/>
                    </a:lnTo>
                    <a:lnTo>
                      <a:pt x="89" y="117"/>
                    </a:lnTo>
                    <a:lnTo>
                      <a:pt x="76" y="115"/>
                    </a:lnTo>
                    <a:lnTo>
                      <a:pt x="58" y="96"/>
                    </a:lnTo>
                    <a:lnTo>
                      <a:pt x="45" y="83"/>
                    </a:lnTo>
                    <a:lnTo>
                      <a:pt x="28" y="76"/>
                    </a:lnTo>
                    <a:close/>
                  </a:path>
                </a:pathLst>
              </a:custGeom>
              <a:solidFill>
                <a:srgbClr val="808080"/>
              </a:solidFill>
              <a:ln w="6350">
                <a:solidFill>
                  <a:srgbClr val="CCCC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eorgia" pitchFamily="18" charset="0"/>
                </a:endParaRPr>
              </a:p>
            </p:txBody>
          </p:sp>
          <p:grpSp>
            <p:nvGrpSpPr>
              <p:cNvPr id="208" name="Group 84"/>
              <p:cNvGrpSpPr>
                <a:grpSpLocks/>
              </p:cNvGrpSpPr>
              <p:nvPr/>
            </p:nvGrpSpPr>
            <p:grpSpPr bwMode="auto">
              <a:xfrm>
                <a:off x="3244" y="2995"/>
                <a:ext cx="1089" cy="483"/>
                <a:chOff x="3007" y="2925"/>
                <a:chExt cx="1364" cy="670"/>
              </a:xfrm>
            </p:grpSpPr>
            <p:sp>
              <p:nvSpPr>
                <p:cNvPr id="249" name="Freeform 85"/>
                <p:cNvSpPr>
                  <a:spLocks/>
                </p:cNvSpPr>
                <p:nvPr/>
              </p:nvSpPr>
              <p:spPr bwMode="auto">
                <a:xfrm>
                  <a:off x="3007" y="3087"/>
                  <a:ext cx="199" cy="171"/>
                </a:xfrm>
                <a:custGeom>
                  <a:avLst/>
                  <a:gdLst>
                    <a:gd name="T0" fmla="*/ 35 w 199"/>
                    <a:gd name="T1" fmla="*/ 28 h 171"/>
                    <a:gd name="T2" fmla="*/ 32 w 199"/>
                    <a:gd name="T3" fmla="*/ 71 h 171"/>
                    <a:gd name="T4" fmla="*/ 0 w 199"/>
                    <a:gd name="T5" fmla="*/ 117 h 171"/>
                    <a:gd name="T6" fmla="*/ 7 w 199"/>
                    <a:gd name="T7" fmla="*/ 126 h 171"/>
                    <a:gd name="T8" fmla="*/ 43 w 199"/>
                    <a:gd name="T9" fmla="*/ 123 h 171"/>
                    <a:gd name="T10" fmla="*/ 26 w 199"/>
                    <a:gd name="T11" fmla="*/ 143 h 171"/>
                    <a:gd name="T12" fmla="*/ 19 w 199"/>
                    <a:gd name="T13" fmla="*/ 151 h 171"/>
                    <a:gd name="T14" fmla="*/ 22 w 199"/>
                    <a:gd name="T15" fmla="*/ 171 h 171"/>
                    <a:gd name="T16" fmla="*/ 50 w 199"/>
                    <a:gd name="T17" fmla="*/ 139 h 171"/>
                    <a:gd name="T18" fmla="*/ 67 w 199"/>
                    <a:gd name="T19" fmla="*/ 130 h 171"/>
                    <a:gd name="T20" fmla="*/ 97 w 199"/>
                    <a:gd name="T21" fmla="*/ 91 h 171"/>
                    <a:gd name="T22" fmla="*/ 132 w 199"/>
                    <a:gd name="T23" fmla="*/ 71 h 171"/>
                    <a:gd name="T24" fmla="*/ 186 w 199"/>
                    <a:gd name="T25" fmla="*/ 69 h 171"/>
                    <a:gd name="T26" fmla="*/ 199 w 199"/>
                    <a:gd name="T27" fmla="*/ 63 h 171"/>
                    <a:gd name="T28" fmla="*/ 197 w 199"/>
                    <a:gd name="T29" fmla="*/ 52 h 171"/>
                    <a:gd name="T30" fmla="*/ 171 w 199"/>
                    <a:gd name="T31" fmla="*/ 30 h 171"/>
                    <a:gd name="T32" fmla="*/ 158 w 199"/>
                    <a:gd name="T33" fmla="*/ 32 h 171"/>
                    <a:gd name="T34" fmla="*/ 154 w 199"/>
                    <a:gd name="T35" fmla="*/ 26 h 171"/>
                    <a:gd name="T36" fmla="*/ 139 w 199"/>
                    <a:gd name="T37" fmla="*/ 26 h 171"/>
                    <a:gd name="T38" fmla="*/ 117 w 199"/>
                    <a:gd name="T39" fmla="*/ 2 h 171"/>
                    <a:gd name="T40" fmla="*/ 93 w 199"/>
                    <a:gd name="T41" fmla="*/ 0 h 171"/>
                    <a:gd name="T42" fmla="*/ 71 w 199"/>
                    <a:gd name="T43" fmla="*/ 6 h 171"/>
                    <a:gd name="T44" fmla="*/ 52 w 199"/>
                    <a:gd name="T45" fmla="*/ 15 h 171"/>
                    <a:gd name="T46" fmla="*/ 35 w 199"/>
                    <a:gd name="T47" fmla="*/ 28 h 171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199"/>
                    <a:gd name="T73" fmla="*/ 0 h 171"/>
                    <a:gd name="T74" fmla="*/ 199 w 199"/>
                    <a:gd name="T75" fmla="*/ 171 h 171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199" h="171">
                      <a:moveTo>
                        <a:pt x="35" y="28"/>
                      </a:moveTo>
                      <a:lnTo>
                        <a:pt x="32" y="71"/>
                      </a:lnTo>
                      <a:lnTo>
                        <a:pt x="0" y="117"/>
                      </a:lnTo>
                      <a:lnTo>
                        <a:pt x="7" y="126"/>
                      </a:lnTo>
                      <a:lnTo>
                        <a:pt x="43" y="123"/>
                      </a:lnTo>
                      <a:lnTo>
                        <a:pt x="26" y="143"/>
                      </a:lnTo>
                      <a:lnTo>
                        <a:pt x="19" y="151"/>
                      </a:lnTo>
                      <a:lnTo>
                        <a:pt x="22" y="171"/>
                      </a:lnTo>
                      <a:lnTo>
                        <a:pt x="50" y="139"/>
                      </a:lnTo>
                      <a:lnTo>
                        <a:pt x="67" y="130"/>
                      </a:lnTo>
                      <a:lnTo>
                        <a:pt x="97" y="91"/>
                      </a:lnTo>
                      <a:lnTo>
                        <a:pt x="132" y="71"/>
                      </a:lnTo>
                      <a:lnTo>
                        <a:pt x="186" y="69"/>
                      </a:lnTo>
                      <a:lnTo>
                        <a:pt x="199" y="63"/>
                      </a:lnTo>
                      <a:lnTo>
                        <a:pt x="197" y="52"/>
                      </a:lnTo>
                      <a:lnTo>
                        <a:pt x="171" y="30"/>
                      </a:lnTo>
                      <a:lnTo>
                        <a:pt x="158" y="32"/>
                      </a:lnTo>
                      <a:lnTo>
                        <a:pt x="154" y="26"/>
                      </a:lnTo>
                      <a:lnTo>
                        <a:pt x="139" y="26"/>
                      </a:lnTo>
                      <a:lnTo>
                        <a:pt x="117" y="2"/>
                      </a:lnTo>
                      <a:lnTo>
                        <a:pt x="93" y="0"/>
                      </a:lnTo>
                      <a:lnTo>
                        <a:pt x="71" y="6"/>
                      </a:lnTo>
                      <a:lnTo>
                        <a:pt x="52" y="15"/>
                      </a:lnTo>
                      <a:lnTo>
                        <a:pt x="35" y="28"/>
                      </a:lnTo>
                      <a:close/>
                    </a:path>
                  </a:pathLst>
                </a:custGeom>
                <a:solidFill>
                  <a:srgbClr val="3398FB"/>
                </a:solidFill>
                <a:ln w="6350">
                  <a:solidFill>
                    <a:srgbClr val="CCCCCC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Georgia" pitchFamily="18" charset="0"/>
                  </a:endParaRPr>
                </a:p>
              </p:txBody>
            </p:sp>
            <p:sp>
              <p:nvSpPr>
                <p:cNvPr id="250" name="Freeform 86"/>
                <p:cNvSpPr>
                  <a:spLocks/>
                </p:cNvSpPr>
                <p:nvPr/>
              </p:nvSpPr>
              <p:spPr bwMode="auto">
                <a:xfrm>
                  <a:off x="3037" y="2925"/>
                  <a:ext cx="1334" cy="670"/>
                </a:xfrm>
                <a:custGeom>
                  <a:avLst/>
                  <a:gdLst>
                    <a:gd name="T0" fmla="*/ 219 w 1334"/>
                    <a:gd name="T1" fmla="*/ 255 h 670"/>
                    <a:gd name="T2" fmla="*/ 185 w 1334"/>
                    <a:gd name="T3" fmla="*/ 233 h 670"/>
                    <a:gd name="T4" fmla="*/ 283 w 1334"/>
                    <a:gd name="T5" fmla="*/ 199 h 670"/>
                    <a:gd name="T6" fmla="*/ 346 w 1334"/>
                    <a:gd name="T7" fmla="*/ 170 h 670"/>
                    <a:gd name="T8" fmla="*/ 421 w 1334"/>
                    <a:gd name="T9" fmla="*/ 110 h 670"/>
                    <a:gd name="T10" fmla="*/ 540 w 1334"/>
                    <a:gd name="T11" fmla="*/ 82 h 670"/>
                    <a:gd name="T12" fmla="*/ 581 w 1334"/>
                    <a:gd name="T13" fmla="*/ 108 h 670"/>
                    <a:gd name="T14" fmla="*/ 640 w 1334"/>
                    <a:gd name="T15" fmla="*/ 118 h 670"/>
                    <a:gd name="T16" fmla="*/ 681 w 1334"/>
                    <a:gd name="T17" fmla="*/ 114 h 670"/>
                    <a:gd name="T18" fmla="*/ 818 w 1334"/>
                    <a:gd name="T19" fmla="*/ 121 h 670"/>
                    <a:gd name="T20" fmla="*/ 866 w 1334"/>
                    <a:gd name="T21" fmla="*/ 93 h 670"/>
                    <a:gd name="T22" fmla="*/ 938 w 1334"/>
                    <a:gd name="T23" fmla="*/ 78 h 670"/>
                    <a:gd name="T24" fmla="*/ 978 w 1334"/>
                    <a:gd name="T25" fmla="*/ 26 h 670"/>
                    <a:gd name="T26" fmla="*/ 1045 w 1334"/>
                    <a:gd name="T27" fmla="*/ 26 h 670"/>
                    <a:gd name="T28" fmla="*/ 1086 w 1334"/>
                    <a:gd name="T29" fmla="*/ 4 h 670"/>
                    <a:gd name="T30" fmla="*/ 1160 w 1334"/>
                    <a:gd name="T31" fmla="*/ 85 h 670"/>
                    <a:gd name="T32" fmla="*/ 1230 w 1334"/>
                    <a:gd name="T33" fmla="*/ 170 h 670"/>
                    <a:gd name="T34" fmla="*/ 1275 w 1334"/>
                    <a:gd name="T35" fmla="*/ 229 h 670"/>
                    <a:gd name="T36" fmla="*/ 1308 w 1334"/>
                    <a:gd name="T37" fmla="*/ 284 h 670"/>
                    <a:gd name="T38" fmla="*/ 1334 w 1334"/>
                    <a:gd name="T39" fmla="*/ 344 h 670"/>
                    <a:gd name="T40" fmla="*/ 1264 w 1334"/>
                    <a:gd name="T41" fmla="*/ 362 h 670"/>
                    <a:gd name="T42" fmla="*/ 1230 w 1334"/>
                    <a:gd name="T43" fmla="*/ 366 h 670"/>
                    <a:gd name="T44" fmla="*/ 1186 w 1334"/>
                    <a:gd name="T45" fmla="*/ 359 h 670"/>
                    <a:gd name="T46" fmla="*/ 1152 w 1334"/>
                    <a:gd name="T47" fmla="*/ 385 h 670"/>
                    <a:gd name="T48" fmla="*/ 1097 w 1334"/>
                    <a:gd name="T49" fmla="*/ 396 h 670"/>
                    <a:gd name="T50" fmla="*/ 1060 w 1334"/>
                    <a:gd name="T51" fmla="*/ 433 h 670"/>
                    <a:gd name="T52" fmla="*/ 978 w 1334"/>
                    <a:gd name="T53" fmla="*/ 477 h 670"/>
                    <a:gd name="T54" fmla="*/ 923 w 1334"/>
                    <a:gd name="T55" fmla="*/ 492 h 670"/>
                    <a:gd name="T56" fmla="*/ 875 w 1334"/>
                    <a:gd name="T57" fmla="*/ 492 h 670"/>
                    <a:gd name="T58" fmla="*/ 777 w 1334"/>
                    <a:gd name="T59" fmla="*/ 499 h 670"/>
                    <a:gd name="T60" fmla="*/ 762 w 1334"/>
                    <a:gd name="T61" fmla="*/ 548 h 670"/>
                    <a:gd name="T62" fmla="*/ 707 w 1334"/>
                    <a:gd name="T63" fmla="*/ 570 h 670"/>
                    <a:gd name="T64" fmla="*/ 714 w 1334"/>
                    <a:gd name="T65" fmla="*/ 529 h 670"/>
                    <a:gd name="T66" fmla="*/ 685 w 1334"/>
                    <a:gd name="T67" fmla="*/ 540 h 670"/>
                    <a:gd name="T68" fmla="*/ 610 w 1334"/>
                    <a:gd name="T69" fmla="*/ 548 h 670"/>
                    <a:gd name="T70" fmla="*/ 562 w 1334"/>
                    <a:gd name="T71" fmla="*/ 611 h 670"/>
                    <a:gd name="T72" fmla="*/ 418 w 1334"/>
                    <a:gd name="T73" fmla="*/ 600 h 670"/>
                    <a:gd name="T74" fmla="*/ 332 w 1334"/>
                    <a:gd name="T75" fmla="*/ 585 h 670"/>
                    <a:gd name="T76" fmla="*/ 317 w 1334"/>
                    <a:gd name="T77" fmla="*/ 637 h 670"/>
                    <a:gd name="T78" fmla="*/ 265 w 1334"/>
                    <a:gd name="T79" fmla="*/ 670 h 670"/>
                    <a:gd name="T80" fmla="*/ 232 w 1334"/>
                    <a:gd name="T81" fmla="*/ 648 h 670"/>
                    <a:gd name="T82" fmla="*/ 185 w 1334"/>
                    <a:gd name="T83" fmla="*/ 618 h 670"/>
                    <a:gd name="T84" fmla="*/ 148 w 1334"/>
                    <a:gd name="T85" fmla="*/ 603 h 670"/>
                    <a:gd name="T86" fmla="*/ 115 w 1334"/>
                    <a:gd name="T87" fmla="*/ 588 h 670"/>
                    <a:gd name="T88" fmla="*/ 96 w 1334"/>
                    <a:gd name="T89" fmla="*/ 566 h 670"/>
                    <a:gd name="T90" fmla="*/ 85 w 1334"/>
                    <a:gd name="T91" fmla="*/ 533 h 670"/>
                    <a:gd name="T92" fmla="*/ 15 w 1334"/>
                    <a:gd name="T93" fmla="*/ 474 h 670"/>
                    <a:gd name="T94" fmla="*/ 37 w 1334"/>
                    <a:gd name="T95" fmla="*/ 466 h 670"/>
                    <a:gd name="T96" fmla="*/ 37 w 1334"/>
                    <a:gd name="T97" fmla="*/ 414 h 670"/>
                    <a:gd name="T98" fmla="*/ 7 w 1334"/>
                    <a:gd name="T99" fmla="*/ 385 h 670"/>
                    <a:gd name="T100" fmla="*/ 30 w 1334"/>
                    <a:gd name="T101" fmla="*/ 299 h 670"/>
                    <a:gd name="T102" fmla="*/ 74 w 1334"/>
                    <a:gd name="T103" fmla="*/ 307 h 670"/>
                    <a:gd name="T104" fmla="*/ 107 w 1334"/>
                    <a:gd name="T105" fmla="*/ 288 h 670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34"/>
                    <a:gd name="T160" fmla="*/ 0 h 670"/>
                    <a:gd name="T161" fmla="*/ 1334 w 1334"/>
                    <a:gd name="T162" fmla="*/ 670 h 670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34" h="670">
                      <a:moveTo>
                        <a:pt x="178" y="284"/>
                      </a:moveTo>
                      <a:lnTo>
                        <a:pt x="182" y="259"/>
                      </a:lnTo>
                      <a:lnTo>
                        <a:pt x="219" y="255"/>
                      </a:lnTo>
                      <a:lnTo>
                        <a:pt x="229" y="255"/>
                      </a:lnTo>
                      <a:lnTo>
                        <a:pt x="211" y="240"/>
                      </a:lnTo>
                      <a:lnTo>
                        <a:pt x="185" y="233"/>
                      </a:lnTo>
                      <a:lnTo>
                        <a:pt x="185" y="218"/>
                      </a:lnTo>
                      <a:lnTo>
                        <a:pt x="239" y="203"/>
                      </a:lnTo>
                      <a:lnTo>
                        <a:pt x="283" y="199"/>
                      </a:lnTo>
                      <a:lnTo>
                        <a:pt x="313" y="184"/>
                      </a:lnTo>
                      <a:lnTo>
                        <a:pt x="332" y="192"/>
                      </a:lnTo>
                      <a:lnTo>
                        <a:pt x="346" y="170"/>
                      </a:lnTo>
                      <a:lnTo>
                        <a:pt x="381" y="140"/>
                      </a:lnTo>
                      <a:lnTo>
                        <a:pt x="403" y="121"/>
                      </a:lnTo>
                      <a:lnTo>
                        <a:pt x="421" y="110"/>
                      </a:lnTo>
                      <a:lnTo>
                        <a:pt x="455" y="110"/>
                      </a:lnTo>
                      <a:lnTo>
                        <a:pt x="488" y="100"/>
                      </a:lnTo>
                      <a:lnTo>
                        <a:pt x="540" y="82"/>
                      </a:lnTo>
                      <a:lnTo>
                        <a:pt x="551" y="82"/>
                      </a:lnTo>
                      <a:lnTo>
                        <a:pt x="566" y="96"/>
                      </a:lnTo>
                      <a:lnTo>
                        <a:pt x="581" y="108"/>
                      </a:lnTo>
                      <a:lnTo>
                        <a:pt x="603" y="96"/>
                      </a:lnTo>
                      <a:lnTo>
                        <a:pt x="625" y="108"/>
                      </a:lnTo>
                      <a:lnTo>
                        <a:pt x="640" y="118"/>
                      </a:lnTo>
                      <a:lnTo>
                        <a:pt x="659" y="121"/>
                      </a:lnTo>
                      <a:lnTo>
                        <a:pt x="670" y="129"/>
                      </a:lnTo>
                      <a:lnTo>
                        <a:pt x="681" y="114"/>
                      </a:lnTo>
                      <a:lnTo>
                        <a:pt x="714" y="125"/>
                      </a:lnTo>
                      <a:lnTo>
                        <a:pt x="770" y="129"/>
                      </a:lnTo>
                      <a:lnTo>
                        <a:pt x="818" y="121"/>
                      </a:lnTo>
                      <a:lnTo>
                        <a:pt x="840" y="110"/>
                      </a:lnTo>
                      <a:lnTo>
                        <a:pt x="851" y="104"/>
                      </a:lnTo>
                      <a:lnTo>
                        <a:pt x="866" y="93"/>
                      </a:lnTo>
                      <a:lnTo>
                        <a:pt x="893" y="100"/>
                      </a:lnTo>
                      <a:lnTo>
                        <a:pt x="915" y="96"/>
                      </a:lnTo>
                      <a:lnTo>
                        <a:pt x="938" y="78"/>
                      </a:lnTo>
                      <a:lnTo>
                        <a:pt x="971" y="56"/>
                      </a:lnTo>
                      <a:lnTo>
                        <a:pt x="975" y="41"/>
                      </a:lnTo>
                      <a:lnTo>
                        <a:pt x="978" y="26"/>
                      </a:lnTo>
                      <a:lnTo>
                        <a:pt x="997" y="22"/>
                      </a:lnTo>
                      <a:lnTo>
                        <a:pt x="1015" y="26"/>
                      </a:lnTo>
                      <a:lnTo>
                        <a:pt x="1045" y="26"/>
                      </a:lnTo>
                      <a:lnTo>
                        <a:pt x="1056" y="15"/>
                      </a:lnTo>
                      <a:lnTo>
                        <a:pt x="1071" y="0"/>
                      </a:lnTo>
                      <a:lnTo>
                        <a:pt x="1086" y="4"/>
                      </a:lnTo>
                      <a:lnTo>
                        <a:pt x="1093" y="19"/>
                      </a:lnTo>
                      <a:lnTo>
                        <a:pt x="1134" y="26"/>
                      </a:lnTo>
                      <a:lnTo>
                        <a:pt x="1160" y="85"/>
                      </a:lnTo>
                      <a:lnTo>
                        <a:pt x="1241" y="89"/>
                      </a:lnTo>
                      <a:lnTo>
                        <a:pt x="1267" y="121"/>
                      </a:lnTo>
                      <a:lnTo>
                        <a:pt x="1230" y="170"/>
                      </a:lnTo>
                      <a:lnTo>
                        <a:pt x="1249" y="184"/>
                      </a:lnTo>
                      <a:lnTo>
                        <a:pt x="1245" y="218"/>
                      </a:lnTo>
                      <a:lnTo>
                        <a:pt x="1275" y="229"/>
                      </a:lnTo>
                      <a:lnTo>
                        <a:pt x="1260" y="277"/>
                      </a:lnTo>
                      <a:lnTo>
                        <a:pt x="1282" y="277"/>
                      </a:lnTo>
                      <a:lnTo>
                        <a:pt x="1308" y="284"/>
                      </a:lnTo>
                      <a:lnTo>
                        <a:pt x="1304" y="299"/>
                      </a:lnTo>
                      <a:lnTo>
                        <a:pt x="1312" y="322"/>
                      </a:lnTo>
                      <a:lnTo>
                        <a:pt x="1334" y="344"/>
                      </a:lnTo>
                      <a:lnTo>
                        <a:pt x="1319" y="351"/>
                      </a:lnTo>
                      <a:lnTo>
                        <a:pt x="1301" y="355"/>
                      </a:lnTo>
                      <a:lnTo>
                        <a:pt x="1264" y="362"/>
                      </a:lnTo>
                      <a:lnTo>
                        <a:pt x="1249" y="370"/>
                      </a:lnTo>
                      <a:lnTo>
                        <a:pt x="1230" y="355"/>
                      </a:lnTo>
                      <a:lnTo>
                        <a:pt x="1230" y="366"/>
                      </a:lnTo>
                      <a:lnTo>
                        <a:pt x="1219" y="373"/>
                      </a:lnTo>
                      <a:lnTo>
                        <a:pt x="1201" y="377"/>
                      </a:lnTo>
                      <a:lnTo>
                        <a:pt x="1186" y="359"/>
                      </a:lnTo>
                      <a:lnTo>
                        <a:pt x="1164" y="370"/>
                      </a:lnTo>
                      <a:lnTo>
                        <a:pt x="1171" y="385"/>
                      </a:lnTo>
                      <a:lnTo>
                        <a:pt x="1152" y="385"/>
                      </a:lnTo>
                      <a:lnTo>
                        <a:pt x="1123" y="385"/>
                      </a:lnTo>
                      <a:lnTo>
                        <a:pt x="1112" y="399"/>
                      </a:lnTo>
                      <a:lnTo>
                        <a:pt x="1097" y="396"/>
                      </a:lnTo>
                      <a:lnTo>
                        <a:pt x="1082" y="399"/>
                      </a:lnTo>
                      <a:lnTo>
                        <a:pt x="1082" y="410"/>
                      </a:lnTo>
                      <a:lnTo>
                        <a:pt x="1060" y="433"/>
                      </a:lnTo>
                      <a:lnTo>
                        <a:pt x="1030" y="459"/>
                      </a:lnTo>
                      <a:lnTo>
                        <a:pt x="982" y="462"/>
                      </a:lnTo>
                      <a:lnTo>
                        <a:pt x="978" y="477"/>
                      </a:lnTo>
                      <a:lnTo>
                        <a:pt x="975" y="485"/>
                      </a:lnTo>
                      <a:lnTo>
                        <a:pt x="949" y="485"/>
                      </a:lnTo>
                      <a:lnTo>
                        <a:pt x="923" y="492"/>
                      </a:lnTo>
                      <a:lnTo>
                        <a:pt x="900" y="485"/>
                      </a:lnTo>
                      <a:lnTo>
                        <a:pt x="889" y="477"/>
                      </a:lnTo>
                      <a:lnTo>
                        <a:pt x="875" y="492"/>
                      </a:lnTo>
                      <a:lnTo>
                        <a:pt x="840" y="507"/>
                      </a:lnTo>
                      <a:lnTo>
                        <a:pt x="799" y="507"/>
                      </a:lnTo>
                      <a:lnTo>
                        <a:pt x="777" y="499"/>
                      </a:lnTo>
                      <a:lnTo>
                        <a:pt x="759" y="518"/>
                      </a:lnTo>
                      <a:lnTo>
                        <a:pt x="762" y="548"/>
                      </a:lnTo>
                      <a:lnTo>
                        <a:pt x="740" y="588"/>
                      </a:lnTo>
                      <a:lnTo>
                        <a:pt x="722" y="596"/>
                      </a:lnTo>
                      <a:lnTo>
                        <a:pt x="707" y="570"/>
                      </a:lnTo>
                      <a:lnTo>
                        <a:pt x="699" y="559"/>
                      </a:lnTo>
                      <a:lnTo>
                        <a:pt x="707" y="540"/>
                      </a:lnTo>
                      <a:lnTo>
                        <a:pt x="714" y="529"/>
                      </a:lnTo>
                      <a:lnTo>
                        <a:pt x="707" y="522"/>
                      </a:lnTo>
                      <a:lnTo>
                        <a:pt x="696" y="522"/>
                      </a:lnTo>
                      <a:lnTo>
                        <a:pt x="685" y="540"/>
                      </a:lnTo>
                      <a:lnTo>
                        <a:pt x="662" y="559"/>
                      </a:lnTo>
                      <a:lnTo>
                        <a:pt x="640" y="551"/>
                      </a:lnTo>
                      <a:lnTo>
                        <a:pt x="610" y="548"/>
                      </a:lnTo>
                      <a:lnTo>
                        <a:pt x="577" y="592"/>
                      </a:lnTo>
                      <a:lnTo>
                        <a:pt x="566" y="600"/>
                      </a:lnTo>
                      <a:lnTo>
                        <a:pt x="562" y="611"/>
                      </a:lnTo>
                      <a:lnTo>
                        <a:pt x="514" y="626"/>
                      </a:lnTo>
                      <a:lnTo>
                        <a:pt x="503" y="626"/>
                      </a:lnTo>
                      <a:lnTo>
                        <a:pt x="418" y="600"/>
                      </a:lnTo>
                      <a:lnTo>
                        <a:pt x="392" y="596"/>
                      </a:lnTo>
                      <a:lnTo>
                        <a:pt x="362" y="588"/>
                      </a:lnTo>
                      <a:lnTo>
                        <a:pt x="332" y="585"/>
                      </a:lnTo>
                      <a:lnTo>
                        <a:pt x="324" y="603"/>
                      </a:lnTo>
                      <a:lnTo>
                        <a:pt x="320" y="629"/>
                      </a:lnTo>
                      <a:lnTo>
                        <a:pt x="317" y="637"/>
                      </a:lnTo>
                      <a:lnTo>
                        <a:pt x="294" y="644"/>
                      </a:lnTo>
                      <a:lnTo>
                        <a:pt x="291" y="644"/>
                      </a:lnTo>
                      <a:lnTo>
                        <a:pt x="265" y="670"/>
                      </a:lnTo>
                      <a:lnTo>
                        <a:pt x="250" y="670"/>
                      </a:lnTo>
                      <a:lnTo>
                        <a:pt x="243" y="651"/>
                      </a:lnTo>
                      <a:lnTo>
                        <a:pt x="232" y="648"/>
                      </a:lnTo>
                      <a:lnTo>
                        <a:pt x="219" y="637"/>
                      </a:lnTo>
                      <a:lnTo>
                        <a:pt x="215" y="622"/>
                      </a:lnTo>
                      <a:lnTo>
                        <a:pt x="185" y="618"/>
                      </a:lnTo>
                      <a:lnTo>
                        <a:pt x="170" y="611"/>
                      </a:lnTo>
                      <a:lnTo>
                        <a:pt x="167" y="603"/>
                      </a:lnTo>
                      <a:lnTo>
                        <a:pt x="148" y="603"/>
                      </a:lnTo>
                      <a:lnTo>
                        <a:pt x="133" y="588"/>
                      </a:lnTo>
                      <a:lnTo>
                        <a:pt x="130" y="581"/>
                      </a:lnTo>
                      <a:lnTo>
                        <a:pt x="115" y="588"/>
                      </a:lnTo>
                      <a:lnTo>
                        <a:pt x="100" y="585"/>
                      </a:lnTo>
                      <a:lnTo>
                        <a:pt x="93" y="581"/>
                      </a:lnTo>
                      <a:lnTo>
                        <a:pt x="96" y="566"/>
                      </a:lnTo>
                      <a:lnTo>
                        <a:pt x="74" y="551"/>
                      </a:lnTo>
                      <a:lnTo>
                        <a:pt x="78" y="540"/>
                      </a:lnTo>
                      <a:lnTo>
                        <a:pt x="85" y="533"/>
                      </a:lnTo>
                      <a:lnTo>
                        <a:pt x="63" y="518"/>
                      </a:lnTo>
                      <a:lnTo>
                        <a:pt x="7" y="496"/>
                      </a:lnTo>
                      <a:lnTo>
                        <a:pt x="15" y="474"/>
                      </a:lnTo>
                      <a:lnTo>
                        <a:pt x="33" y="474"/>
                      </a:lnTo>
                      <a:lnTo>
                        <a:pt x="41" y="488"/>
                      </a:lnTo>
                      <a:lnTo>
                        <a:pt x="37" y="466"/>
                      </a:lnTo>
                      <a:lnTo>
                        <a:pt x="48" y="448"/>
                      </a:lnTo>
                      <a:lnTo>
                        <a:pt x="56" y="429"/>
                      </a:lnTo>
                      <a:lnTo>
                        <a:pt x="37" y="414"/>
                      </a:lnTo>
                      <a:lnTo>
                        <a:pt x="22" y="399"/>
                      </a:lnTo>
                      <a:lnTo>
                        <a:pt x="22" y="385"/>
                      </a:lnTo>
                      <a:lnTo>
                        <a:pt x="7" y="385"/>
                      </a:lnTo>
                      <a:lnTo>
                        <a:pt x="0" y="381"/>
                      </a:lnTo>
                      <a:lnTo>
                        <a:pt x="4" y="347"/>
                      </a:lnTo>
                      <a:lnTo>
                        <a:pt x="30" y="299"/>
                      </a:lnTo>
                      <a:lnTo>
                        <a:pt x="33" y="299"/>
                      </a:lnTo>
                      <a:lnTo>
                        <a:pt x="56" y="299"/>
                      </a:lnTo>
                      <a:lnTo>
                        <a:pt x="74" y="307"/>
                      </a:lnTo>
                      <a:lnTo>
                        <a:pt x="85" y="307"/>
                      </a:lnTo>
                      <a:lnTo>
                        <a:pt x="85" y="292"/>
                      </a:lnTo>
                      <a:lnTo>
                        <a:pt x="107" y="288"/>
                      </a:lnTo>
                      <a:lnTo>
                        <a:pt x="148" y="288"/>
                      </a:lnTo>
                      <a:lnTo>
                        <a:pt x="178" y="284"/>
                      </a:lnTo>
                      <a:close/>
                    </a:path>
                  </a:pathLst>
                </a:custGeom>
                <a:solidFill>
                  <a:srgbClr val="3398FB"/>
                </a:solidFill>
                <a:ln w="6350">
                  <a:solidFill>
                    <a:srgbClr val="CCCCCC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Georgia" pitchFamily="18" charset="0"/>
                  </a:endParaRPr>
                </a:p>
              </p:txBody>
            </p:sp>
            <p:grpSp>
              <p:nvGrpSpPr>
                <p:cNvPr id="251" name="Group 87"/>
                <p:cNvGrpSpPr>
                  <a:grpSpLocks/>
                </p:cNvGrpSpPr>
                <p:nvPr/>
              </p:nvGrpSpPr>
              <p:grpSpPr bwMode="auto">
                <a:xfrm>
                  <a:off x="3514" y="3132"/>
                  <a:ext cx="712" cy="196"/>
                  <a:chOff x="3514" y="3132"/>
                  <a:chExt cx="712" cy="196"/>
                </a:xfrm>
              </p:grpSpPr>
              <p:sp>
                <p:nvSpPr>
                  <p:cNvPr id="252" name="Freeform 88"/>
                  <p:cNvSpPr>
                    <a:spLocks/>
                  </p:cNvSpPr>
                  <p:nvPr/>
                </p:nvSpPr>
                <p:spPr bwMode="auto">
                  <a:xfrm>
                    <a:off x="3516" y="3283"/>
                    <a:ext cx="38" cy="47"/>
                  </a:xfrm>
                  <a:custGeom>
                    <a:avLst/>
                    <a:gdLst>
                      <a:gd name="T0" fmla="*/ 7 w 37"/>
                      <a:gd name="T1" fmla="*/ 0 h 46"/>
                      <a:gd name="T2" fmla="*/ 7 w 37"/>
                      <a:gd name="T3" fmla="*/ 13 h 46"/>
                      <a:gd name="T4" fmla="*/ 0 w 37"/>
                      <a:gd name="T5" fmla="*/ 31 h 46"/>
                      <a:gd name="T6" fmla="*/ 0 w 37"/>
                      <a:gd name="T7" fmla="*/ 42 h 46"/>
                      <a:gd name="T8" fmla="*/ 15 w 37"/>
                      <a:gd name="T9" fmla="*/ 42 h 46"/>
                      <a:gd name="T10" fmla="*/ 26 w 37"/>
                      <a:gd name="T11" fmla="*/ 46 h 46"/>
                      <a:gd name="T12" fmla="*/ 37 w 37"/>
                      <a:gd name="T13" fmla="*/ 35 h 46"/>
                      <a:gd name="T14" fmla="*/ 17 w 37"/>
                      <a:gd name="T15" fmla="*/ 13 h 46"/>
                      <a:gd name="T16" fmla="*/ 7 w 37"/>
                      <a:gd name="T17" fmla="*/ 0 h 4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7"/>
                      <a:gd name="T28" fmla="*/ 0 h 46"/>
                      <a:gd name="T29" fmla="*/ 37 w 37"/>
                      <a:gd name="T30" fmla="*/ 46 h 4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7" h="46">
                        <a:moveTo>
                          <a:pt x="7" y="0"/>
                        </a:moveTo>
                        <a:lnTo>
                          <a:pt x="7" y="13"/>
                        </a:lnTo>
                        <a:lnTo>
                          <a:pt x="0" y="31"/>
                        </a:lnTo>
                        <a:lnTo>
                          <a:pt x="0" y="42"/>
                        </a:lnTo>
                        <a:lnTo>
                          <a:pt x="15" y="42"/>
                        </a:lnTo>
                        <a:lnTo>
                          <a:pt x="26" y="46"/>
                        </a:lnTo>
                        <a:lnTo>
                          <a:pt x="37" y="35"/>
                        </a:lnTo>
                        <a:lnTo>
                          <a:pt x="17" y="13"/>
                        </a:lnTo>
                        <a:lnTo>
                          <a:pt x="7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6350">
                    <a:solidFill>
                      <a:srgbClr val="CCCCCC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Georgia" pitchFamily="18" charset="0"/>
                    </a:endParaRPr>
                  </a:p>
                </p:txBody>
              </p:sp>
              <p:sp>
                <p:nvSpPr>
                  <p:cNvPr id="253" name="Freeform 89"/>
                  <p:cNvSpPr>
                    <a:spLocks/>
                  </p:cNvSpPr>
                  <p:nvPr/>
                </p:nvSpPr>
                <p:spPr bwMode="auto">
                  <a:xfrm>
                    <a:off x="4153" y="3132"/>
                    <a:ext cx="73" cy="71"/>
                  </a:xfrm>
                  <a:custGeom>
                    <a:avLst/>
                    <a:gdLst>
                      <a:gd name="T0" fmla="*/ 73 w 73"/>
                      <a:gd name="T1" fmla="*/ 4 h 70"/>
                      <a:gd name="T2" fmla="*/ 51 w 73"/>
                      <a:gd name="T3" fmla="*/ 33 h 70"/>
                      <a:gd name="T4" fmla="*/ 55 w 73"/>
                      <a:gd name="T5" fmla="*/ 52 h 70"/>
                      <a:gd name="T6" fmla="*/ 55 w 73"/>
                      <a:gd name="T7" fmla="*/ 59 h 70"/>
                      <a:gd name="T8" fmla="*/ 15 w 73"/>
                      <a:gd name="T9" fmla="*/ 70 h 70"/>
                      <a:gd name="T10" fmla="*/ 4 w 73"/>
                      <a:gd name="T11" fmla="*/ 66 h 70"/>
                      <a:gd name="T12" fmla="*/ 4 w 73"/>
                      <a:gd name="T13" fmla="*/ 52 h 70"/>
                      <a:gd name="T14" fmla="*/ 0 w 73"/>
                      <a:gd name="T15" fmla="*/ 37 h 70"/>
                      <a:gd name="T16" fmla="*/ 18 w 73"/>
                      <a:gd name="T17" fmla="*/ 18 h 70"/>
                      <a:gd name="T18" fmla="*/ 29 w 73"/>
                      <a:gd name="T19" fmla="*/ 15 h 70"/>
                      <a:gd name="T20" fmla="*/ 40 w 73"/>
                      <a:gd name="T21" fmla="*/ 0 h 70"/>
                      <a:gd name="T22" fmla="*/ 73 w 73"/>
                      <a:gd name="T23" fmla="*/ 4 h 70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73"/>
                      <a:gd name="T37" fmla="*/ 0 h 70"/>
                      <a:gd name="T38" fmla="*/ 73 w 73"/>
                      <a:gd name="T39" fmla="*/ 70 h 70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73" h="70">
                        <a:moveTo>
                          <a:pt x="73" y="4"/>
                        </a:moveTo>
                        <a:lnTo>
                          <a:pt x="51" y="33"/>
                        </a:lnTo>
                        <a:lnTo>
                          <a:pt x="55" y="52"/>
                        </a:lnTo>
                        <a:lnTo>
                          <a:pt x="55" y="59"/>
                        </a:lnTo>
                        <a:lnTo>
                          <a:pt x="15" y="70"/>
                        </a:lnTo>
                        <a:lnTo>
                          <a:pt x="4" y="66"/>
                        </a:lnTo>
                        <a:lnTo>
                          <a:pt x="4" y="52"/>
                        </a:lnTo>
                        <a:lnTo>
                          <a:pt x="0" y="37"/>
                        </a:lnTo>
                        <a:lnTo>
                          <a:pt x="18" y="18"/>
                        </a:lnTo>
                        <a:lnTo>
                          <a:pt x="29" y="15"/>
                        </a:lnTo>
                        <a:lnTo>
                          <a:pt x="40" y="0"/>
                        </a:lnTo>
                        <a:lnTo>
                          <a:pt x="73" y="4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6350">
                    <a:solidFill>
                      <a:srgbClr val="CCCCCC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Georgia" pitchFamily="18" charset="0"/>
                    </a:endParaRPr>
                  </a:p>
                </p:txBody>
              </p:sp>
            </p:grpSp>
          </p:grpSp>
          <p:grpSp>
            <p:nvGrpSpPr>
              <p:cNvPr id="209" name="Group 90"/>
              <p:cNvGrpSpPr>
                <a:grpSpLocks/>
              </p:cNvGrpSpPr>
              <p:nvPr/>
            </p:nvGrpSpPr>
            <p:grpSpPr bwMode="auto">
              <a:xfrm>
                <a:off x="2596" y="1408"/>
                <a:ext cx="443" cy="856"/>
                <a:chOff x="2195" y="724"/>
                <a:chExt cx="555" cy="1187"/>
              </a:xfrm>
            </p:grpSpPr>
            <p:grpSp>
              <p:nvGrpSpPr>
                <p:cNvPr id="238" name="Group 91"/>
                <p:cNvGrpSpPr>
                  <a:grpSpLocks/>
                </p:cNvGrpSpPr>
                <p:nvPr/>
              </p:nvGrpSpPr>
              <p:grpSpPr bwMode="auto">
                <a:xfrm>
                  <a:off x="2195" y="724"/>
                  <a:ext cx="555" cy="1187"/>
                  <a:chOff x="2195" y="724"/>
                  <a:chExt cx="555" cy="1187"/>
                </a:xfrm>
              </p:grpSpPr>
              <p:sp>
                <p:nvSpPr>
                  <p:cNvPr id="244" name="Freeform 92"/>
                  <p:cNvSpPr>
                    <a:spLocks/>
                  </p:cNvSpPr>
                  <p:nvPr/>
                </p:nvSpPr>
                <p:spPr bwMode="auto">
                  <a:xfrm>
                    <a:off x="2418" y="1751"/>
                    <a:ext cx="38" cy="92"/>
                  </a:xfrm>
                  <a:custGeom>
                    <a:avLst/>
                    <a:gdLst>
                      <a:gd name="T0" fmla="*/ 37 w 37"/>
                      <a:gd name="T1" fmla="*/ 0 h 92"/>
                      <a:gd name="T2" fmla="*/ 35 w 37"/>
                      <a:gd name="T3" fmla="*/ 31 h 92"/>
                      <a:gd name="T4" fmla="*/ 24 w 37"/>
                      <a:gd name="T5" fmla="*/ 55 h 92"/>
                      <a:gd name="T6" fmla="*/ 7 w 37"/>
                      <a:gd name="T7" fmla="*/ 70 h 92"/>
                      <a:gd name="T8" fmla="*/ 11 w 37"/>
                      <a:gd name="T9" fmla="*/ 86 h 92"/>
                      <a:gd name="T10" fmla="*/ 4 w 37"/>
                      <a:gd name="T11" fmla="*/ 92 h 92"/>
                      <a:gd name="T12" fmla="*/ 0 w 37"/>
                      <a:gd name="T13" fmla="*/ 72 h 92"/>
                      <a:gd name="T14" fmla="*/ 6 w 37"/>
                      <a:gd name="T15" fmla="*/ 57 h 92"/>
                      <a:gd name="T16" fmla="*/ 11 w 37"/>
                      <a:gd name="T17" fmla="*/ 40 h 92"/>
                      <a:gd name="T18" fmla="*/ 37 w 37"/>
                      <a:gd name="T19" fmla="*/ 0 h 92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37"/>
                      <a:gd name="T31" fmla="*/ 0 h 92"/>
                      <a:gd name="T32" fmla="*/ 37 w 37"/>
                      <a:gd name="T33" fmla="*/ 92 h 92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37" h="92">
                        <a:moveTo>
                          <a:pt x="37" y="0"/>
                        </a:moveTo>
                        <a:lnTo>
                          <a:pt x="35" y="31"/>
                        </a:lnTo>
                        <a:lnTo>
                          <a:pt x="24" y="55"/>
                        </a:lnTo>
                        <a:lnTo>
                          <a:pt x="7" y="70"/>
                        </a:lnTo>
                        <a:lnTo>
                          <a:pt x="11" y="86"/>
                        </a:lnTo>
                        <a:lnTo>
                          <a:pt x="4" y="92"/>
                        </a:lnTo>
                        <a:lnTo>
                          <a:pt x="0" y="72"/>
                        </a:lnTo>
                        <a:lnTo>
                          <a:pt x="6" y="57"/>
                        </a:lnTo>
                        <a:lnTo>
                          <a:pt x="11" y="40"/>
                        </a:lnTo>
                        <a:lnTo>
                          <a:pt x="37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6350">
                    <a:solidFill>
                      <a:srgbClr val="CCCCCC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Georgia" pitchFamily="18" charset="0"/>
                    </a:endParaRPr>
                  </a:p>
                </p:txBody>
              </p:sp>
              <p:sp>
                <p:nvSpPr>
                  <p:cNvPr id="245" name="Freeform 93"/>
                  <p:cNvSpPr>
                    <a:spLocks/>
                  </p:cNvSpPr>
                  <p:nvPr/>
                </p:nvSpPr>
                <p:spPr bwMode="auto">
                  <a:xfrm>
                    <a:off x="2502" y="1708"/>
                    <a:ext cx="49" cy="72"/>
                  </a:xfrm>
                  <a:custGeom>
                    <a:avLst/>
                    <a:gdLst>
                      <a:gd name="T0" fmla="*/ 39 w 50"/>
                      <a:gd name="T1" fmla="*/ 0 h 73"/>
                      <a:gd name="T2" fmla="*/ 50 w 50"/>
                      <a:gd name="T3" fmla="*/ 0 h 73"/>
                      <a:gd name="T4" fmla="*/ 37 w 50"/>
                      <a:gd name="T5" fmla="*/ 15 h 73"/>
                      <a:gd name="T6" fmla="*/ 35 w 50"/>
                      <a:gd name="T7" fmla="*/ 26 h 73"/>
                      <a:gd name="T8" fmla="*/ 39 w 50"/>
                      <a:gd name="T9" fmla="*/ 41 h 73"/>
                      <a:gd name="T10" fmla="*/ 26 w 50"/>
                      <a:gd name="T11" fmla="*/ 56 h 73"/>
                      <a:gd name="T12" fmla="*/ 9 w 50"/>
                      <a:gd name="T13" fmla="*/ 73 h 73"/>
                      <a:gd name="T14" fmla="*/ 6 w 50"/>
                      <a:gd name="T15" fmla="*/ 56 h 73"/>
                      <a:gd name="T16" fmla="*/ 0 w 50"/>
                      <a:gd name="T17" fmla="*/ 49 h 73"/>
                      <a:gd name="T18" fmla="*/ 0 w 50"/>
                      <a:gd name="T19" fmla="*/ 36 h 73"/>
                      <a:gd name="T20" fmla="*/ 15 w 50"/>
                      <a:gd name="T21" fmla="*/ 22 h 73"/>
                      <a:gd name="T22" fmla="*/ 39 w 50"/>
                      <a:gd name="T23" fmla="*/ 0 h 73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50"/>
                      <a:gd name="T37" fmla="*/ 0 h 73"/>
                      <a:gd name="T38" fmla="*/ 50 w 50"/>
                      <a:gd name="T39" fmla="*/ 73 h 73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50" h="73">
                        <a:moveTo>
                          <a:pt x="39" y="0"/>
                        </a:moveTo>
                        <a:lnTo>
                          <a:pt x="50" y="0"/>
                        </a:lnTo>
                        <a:lnTo>
                          <a:pt x="37" y="15"/>
                        </a:lnTo>
                        <a:lnTo>
                          <a:pt x="35" y="26"/>
                        </a:lnTo>
                        <a:lnTo>
                          <a:pt x="39" y="41"/>
                        </a:lnTo>
                        <a:lnTo>
                          <a:pt x="26" y="56"/>
                        </a:lnTo>
                        <a:lnTo>
                          <a:pt x="9" y="73"/>
                        </a:lnTo>
                        <a:lnTo>
                          <a:pt x="6" y="56"/>
                        </a:lnTo>
                        <a:lnTo>
                          <a:pt x="0" y="49"/>
                        </a:lnTo>
                        <a:lnTo>
                          <a:pt x="0" y="36"/>
                        </a:lnTo>
                        <a:lnTo>
                          <a:pt x="15" y="22"/>
                        </a:lnTo>
                        <a:lnTo>
                          <a:pt x="39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6350">
                    <a:solidFill>
                      <a:srgbClr val="CCCCCC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Georgia" pitchFamily="18" charset="0"/>
                    </a:endParaRPr>
                  </a:p>
                </p:txBody>
              </p:sp>
              <p:grpSp>
                <p:nvGrpSpPr>
                  <p:cNvPr id="246" name="Group 94"/>
                  <p:cNvGrpSpPr>
                    <a:grpSpLocks/>
                  </p:cNvGrpSpPr>
                  <p:nvPr/>
                </p:nvGrpSpPr>
                <p:grpSpPr bwMode="auto">
                  <a:xfrm>
                    <a:off x="2195" y="724"/>
                    <a:ext cx="555" cy="1187"/>
                    <a:chOff x="2195" y="724"/>
                    <a:chExt cx="555" cy="1187"/>
                  </a:xfrm>
                </p:grpSpPr>
                <p:sp>
                  <p:nvSpPr>
                    <p:cNvPr id="247" name="Freeform 95"/>
                    <p:cNvSpPr>
                      <a:spLocks/>
                    </p:cNvSpPr>
                    <p:nvPr/>
                  </p:nvSpPr>
                  <p:spPr bwMode="auto">
                    <a:xfrm>
                      <a:off x="2197" y="724"/>
                      <a:ext cx="555" cy="1187"/>
                    </a:xfrm>
                    <a:custGeom>
                      <a:avLst/>
                      <a:gdLst>
                        <a:gd name="T0" fmla="*/ 436 w 555"/>
                        <a:gd name="T1" fmla="*/ 21 h 1187"/>
                        <a:gd name="T2" fmla="*/ 511 w 555"/>
                        <a:gd name="T3" fmla="*/ 73 h 1187"/>
                        <a:gd name="T4" fmla="*/ 518 w 555"/>
                        <a:gd name="T5" fmla="*/ 118 h 1187"/>
                        <a:gd name="T6" fmla="*/ 536 w 555"/>
                        <a:gd name="T7" fmla="*/ 158 h 1187"/>
                        <a:gd name="T8" fmla="*/ 533 w 555"/>
                        <a:gd name="T9" fmla="*/ 210 h 1187"/>
                        <a:gd name="T10" fmla="*/ 548 w 555"/>
                        <a:gd name="T11" fmla="*/ 247 h 1187"/>
                        <a:gd name="T12" fmla="*/ 544 w 555"/>
                        <a:gd name="T13" fmla="*/ 277 h 1187"/>
                        <a:gd name="T14" fmla="*/ 477 w 555"/>
                        <a:gd name="T15" fmla="*/ 284 h 1187"/>
                        <a:gd name="T16" fmla="*/ 448 w 555"/>
                        <a:gd name="T17" fmla="*/ 329 h 1187"/>
                        <a:gd name="T18" fmla="*/ 440 w 555"/>
                        <a:gd name="T19" fmla="*/ 362 h 1187"/>
                        <a:gd name="T20" fmla="*/ 444 w 555"/>
                        <a:gd name="T21" fmla="*/ 410 h 1187"/>
                        <a:gd name="T22" fmla="*/ 422 w 555"/>
                        <a:gd name="T23" fmla="*/ 455 h 1187"/>
                        <a:gd name="T24" fmla="*/ 359 w 555"/>
                        <a:gd name="T25" fmla="*/ 492 h 1187"/>
                        <a:gd name="T26" fmla="*/ 336 w 555"/>
                        <a:gd name="T27" fmla="*/ 514 h 1187"/>
                        <a:gd name="T28" fmla="*/ 307 w 555"/>
                        <a:gd name="T29" fmla="*/ 570 h 1187"/>
                        <a:gd name="T30" fmla="*/ 298 w 555"/>
                        <a:gd name="T31" fmla="*/ 613 h 1187"/>
                        <a:gd name="T32" fmla="*/ 272 w 555"/>
                        <a:gd name="T33" fmla="*/ 673 h 1187"/>
                        <a:gd name="T34" fmla="*/ 310 w 555"/>
                        <a:gd name="T35" fmla="*/ 751 h 1187"/>
                        <a:gd name="T36" fmla="*/ 340 w 555"/>
                        <a:gd name="T37" fmla="*/ 810 h 1187"/>
                        <a:gd name="T38" fmla="*/ 307 w 555"/>
                        <a:gd name="T39" fmla="*/ 832 h 1187"/>
                        <a:gd name="T40" fmla="*/ 279 w 555"/>
                        <a:gd name="T41" fmla="*/ 836 h 1187"/>
                        <a:gd name="T42" fmla="*/ 216 w 555"/>
                        <a:gd name="T43" fmla="*/ 840 h 1187"/>
                        <a:gd name="T44" fmla="*/ 275 w 555"/>
                        <a:gd name="T45" fmla="*/ 854 h 1187"/>
                        <a:gd name="T46" fmla="*/ 307 w 555"/>
                        <a:gd name="T47" fmla="*/ 873 h 1187"/>
                        <a:gd name="T48" fmla="*/ 286 w 555"/>
                        <a:gd name="T49" fmla="*/ 888 h 1187"/>
                        <a:gd name="T50" fmla="*/ 249 w 555"/>
                        <a:gd name="T51" fmla="*/ 921 h 1187"/>
                        <a:gd name="T52" fmla="*/ 238 w 555"/>
                        <a:gd name="T53" fmla="*/ 954 h 1187"/>
                        <a:gd name="T54" fmla="*/ 223 w 555"/>
                        <a:gd name="T55" fmla="*/ 1032 h 1187"/>
                        <a:gd name="T56" fmla="*/ 205 w 555"/>
                        <a:gd name="T57" fmla="*/ 1084 h 1187"/>
                        <a:gd name="T58" fmla="*/ 159 w 555"/>
                        <a:gd name="T59" fmla="*/ 1125 h 1187"/>
                        <a:gd name="T60" fmla="*/ 115 w 555"/>
                        <a:gd name="T61" fmla="*/ 1140 h 1187"/>
                        <a:gd name="T62" fmla="*/ 107 w 555"/>
                        <a:gd name="T63" fmla="*/ 1176 h 1187"/>
                        <a:gd name="T64" fmla="*/ 63 w 555"/>
                        <a:gd name="T65" fmla="*/ 1187 h 1187"/>
                        <a:gd name="T66" fmla="*/ 44 w 555"/>
                        <a:gd name="T67" fmla="*/ 1168 h 1187"/>
                        <a:gd name="T68" fmla="*/ 26 w 555"/>
                        <a:gd name="T69" fmla="*/ 1103 h 1187"/>
                        <a:gd name="T70" fmla="*/ 41 w 555"/>
                        <a:gd name="T71" fmla="*/ 1088 h 1187"/>
                        <a:gd name="T72" fmla="*/ 44 w 555"/>
                        <a:gd name="T73" fmla="*/ 1066 h 1187"/>
                        <a:gd name="T74" fmla="*/ 26 w 555"/>
                        <a:gd name="T75" fmla="*/ 1006 h 1187"/>
                        <a:gd name="T76" fmla="*/ 11 w 555"/>
                        <a:gd name="T77" fmla="*/ 958 h 1187"/>
                        <a:gd name="T78" fmla="*/ 0 w 555"/>
                        <a:gd name="T79" fmla="*/ 884 h 1187"/>
                        <a:gd name="T80" fmla="*/ 19 w 555"/>
                        <a:gd name="T81" fmla="*/ 854 h 1187"/>
                        <a:gd name="T82" fmla="*/ 33 w 555"/>
                        <a:gd name="T83" fmla="*/ 780 h 1187"/>
                        <a:gd name="T84" fmla="*/ 70 w 555"/>
                        <a:gd name="T85" fmla="*/ 736 h 1187"/>
                        <a:gd name="T86" fmla="*/ 59 w 555"/>
                        <a:gd name="T87" fmla="*/ 658 h 1187"/>
                        <a:gd name="T88" fmla="*/ 74 w 555"/>
                        <a:gd name="T89" fmla="*/ 621 h 1187"/>
                        <a:gd name="T90" fmla="*/ 67 w 555"/>
                        <a:gd name="T91" fmla="*/ 555 h 1187"/>
                        <a:gd name="T92" fmla="*/ 82 w 555"/>
                        <a:gd name="T93" fmla="*/ 477 h 1187"/>
                        <a:gd name="T94" fmla="*/ 130 w 555"/>
                        <a:gd name="T95" fmla="*/ 425 h 1187"/>
                        <a:gd name="T96" fmla="*/ 175 w 555"/>
                        <a:gd name="T97" fmla="*/ 410 h 1187"/>
                        <a:gd name="T98" fmla="*/ 156 w 555"/>
                        <a:gd name="T99" fmla="*/ 362 h 1187"/>
                        <a:gd name="T100" fmla="*/ 175 w 555"/>
                        <a:gd name="T101" fmla="*/ 322 h 1187"/>
                        <a:gd name="T102" fmla="*/ 186 w 555"/>
                        <a:gd name="T103" fmla="*/ 262 h 1187"/>
                        <a:gd name="T104" fmla="*/ 235 w 555"/>
                        <a:gd name="T105" fmla="*/ 225 h 1187"/>
                        <a:gd name="T106" fmla="*/ 257 w 555"/>
                        <a:gd name="T107" fmla="*/ 177 h 1187"/>
                        <a:gd name="T108" fmla="*/ 292 w 555"/>
                        <a:gd name="T109" fmla="*/ 103 h 1187"/>
                        <a:gd name="T110" fmla="*/ 331 w 555"/>
                        <a:gd name="T111" fmla="*/ 69 h 1187"/>
                        <a:gd name="T112" fmla="*/ 368 w 555"/>
                        <a:gd name="T113" fmla="*/ 42 h 1187"/>
                        <a:gd name="T114" fmla="*/ 414 w 555"/>
                        <a:gd name="T115" fmla="*/ 0 h 1187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60000 65536"/>
                        <a:gd name="T169" fmla="*/ 0 60000 65536"/>
                        <a:gd name="T170" fmla="*/ 0 60000 65536"/>
                        <a:gd name="T171" fmla="*/ 0 60000 65536"/>
                        <a:gd name="T172" fmla="*/ 0 60000 65536"/>
                        <a:gd name="T173" fmla="*/ 0 60000 65536"/>
                        <a:gd name="T174" fmla="*/ 0 w 555"/>
                        <a:gd name="T175" fmla="*/ 0 h 1187"/>
                        <a:gd name="T176" fmla="*/ 555 w 555"/>
                        <a:gd name="T177" fmla="*/ 1187 h 1187"/>
                      </a:gdLst>
                      <a:ahLst/>
                      <a:cxnLst>
                        <a:cxn ang="T116">
                          <a:pos x="T0" y="T1"/>
                        </a:cxn>
                        <a:cxn ang="T117">
                          <a:pos x="T2" y="T3"/>
                        </a:cxn>
                        <a:cxn ang="T118">
                          <a:pos x="T4" y="T5"/>
                        </a:cxn>
                        <a:cxn ang="T119">
                          <a:pos x="T6" y="T7"/>
                        </a:cxn>
                        <a:cxn ang="T120">
                          <a:pos x="T8" y="T9"/>
                        </a:cxn>
                        <a:cxn ang="T121">
                          <a:pos x="T10" y="T11"/>
                        </a:cxn>
                        <a:cxn ang="T122">
                          <a:pos x="T12" y="T13"/>
                        </a:cxn>
                        <a:cxn ang="T123">
                          <a:pos x="T14" y="T15"/>
                        </a:cxn>
                        <a:cxn ang="T124">
                          <a:pos x="T16" y="T17"/>
                        </a:cxn>
                        <a:cxn ang="T125">
                          <a:pos x="T18" y="T19"/>
                        </a:cxn>
                        <a:cxn ang="T126">
                          <a:pos x="T20" y="T21"/>
                        </a:cxn>
                        <a:cxn ang="T127">
                          <a:pos x="T22" y="T23"/>
                        </a:cxn>
                        <a:cxn ang="T128">
                          <a:pos x="T24" y="T25"/>
                        </a:cxn>
                        <a:cxn ang="T129">
                          <a:pos x="T26" y="T27"/>
                        </a:cxn>
                        <a:cxn ang="T130">
                          <a:pos x="T28" y="T29"/>
                        </a:cxn>
                        <a:cxn ang="T131">
                          <a:pos x="T30" y="T31"/>
                        </a:cxn>
                        <a:cxn ang="T132">
                          <a:pos x="T32" y="T33"/>
                        </a:cxn>
                        <a:cxn ang="T133">
                          <a:pos x="T34" y="T35"/>
                        </a:cxn>
                        <a:cxn ang="T134">
                          <a:pos x="T36" y="T37"/>
                        </a:cxn>
                        <a:cxn ang="T135">
                          <a:pos x="T38" y="T39"/>
                        </a:cxn>
                        <a:cxn ang="T136">
                          <a:pos x="T40" y="T41"/>
                        </a:cxn>
                        <a:cxn ang="T137">
                          <a:pos x="T42" y="T43"/>
                        </a:cxn>
                        <a:cxn ang="T138">
                          <a:pos x="T44" y="T45"/>
                        </a:cxn>
                        <a:cxn ang="T139">
                          <a:pos x="T46" y="T47"/>
                        </a:cxn>
                        <a:cxn ang="T140">
                          <a:pos x="T48" y="T49"/>
                        </a:cxn>
                        <a:cxn ang="T141">
                          <a:pos x="T50" y="T51"/>
                        </a:cxn>
                        <a:cxn ang="T142">
                          <a:pos x="T52" y="T53"/>
                        </a:cxn>
                        <a:cxn ang="T143">
                          <a:pos x="T54" y="T55"/>
                        </a:cxn>
                        <a:cxn ang="T144">
                          <a:pos x="T56" y="T57"/>
                        </a:cxn>
                        <a:cxn ang="T145">
                          <a:pos x="T58" y="T59"/>
                        </a:cxn>
                        <a:cxn ang="T146">
                          <a:pos x="T60" y="T61"/>
                        </a:cxn>
                        <a:cxn ang="T147">
                          <a:pos x="T62" y="T63"/>
                        </a:cxn>
                        <a:cxn ang="T148">
                          <a:pos x="T64" y="T65"/>
                        </a:cxn>
                        <a:cxn ang="T149">
                          <a:pos x="T66" y="T67"/>
                        </a:cxn>
                        <a:cxn ang="T150">
                          <a:pos x="T68" y="T69"/>
                        </a:cxn>
                        <a:cxn ang="T151">
                          <a:pos x="T70" y="T71"/>
                        </a:cxn>
                        <a:cxn ang="T152">
                          <a:pos x="T72" y="T73"/>
                        </a:cxn>
                        <a:cxn ang="T153">
                          <a:pos x="T74" y="T75"/>
                        </a:cxn>
                        <a:cxn ang="T154">
                          <a:pos x="T76" y="T77"/>
                        </a:cxn>
                        <a:cxn ang="T155">
                          <a:pos x="T78" y="T79"/>
                        </a:cxn>
                        <a:cxn ang="T156">
                          <a:pos x="T80" y="T81"/>
                        </a:cxn>
                        <a:cxn ang="T157">
                          <a:pos x="T82" y="T83"/>
                        </a:cxn>
                        <a:cxn ang="T158">
                          <a:pos x="T84" y="T85"/>
                        </a:cxn>
                        <a:cxn ang="T159">
                          <a:pos x="T86" y="T87"/>
                        </a:cxn>
                        <a:cxn ang="T160">
                          <a:pos x="T88" y="T89"/>
                        </a:cxn>
                        <a:cxn ang="T161">
                          <a:pos x="T90" y="T91"/>
                        </a:cxn>
                        <a:cxn ang="T162">
                          <a:pos x="T92" y="T93"/>
                        </a:cxn>
                        <a:cxn ang="T163">
                          <a:pos x="T94" y="T95"/>
                        </a:cxn>
                        <a:cxn ang="T164">
                          <a:pos x="T96" y="T97"/>
                        </a:cxn>
                        <a:cxn ang="T165">
                          <a:pos x="T98" y="T99"/>
                        </a:cxn>
                        <a:cxn ang="T166">
                          <a:pos x="T100" y="T101"/>
                        </a:cxn>
                        <a:cxn ang="T167">
                          <a:pos x="T102" y="T103"/>
                        </a:cxn>
                        <a:cxn ang="T168">
                          <a:pos x="T104" y="T105"/>
                        </a:cxn>
                        <a:cxn ang="T169">
                          <a:pos x="T106" y="T107"/>
                        </a:cxn>
                        <a:cxn ang="T170">
                          <a:pos x="T108" y="T109"/>
                        </a:cxn>
                        <a:cxn ang="T171">
                          <a:pos x="T110" y="T111"/>
                        </a:cxn>
                        <a:cxn ang="T172">
                          <a:pos x="T112" y="T113"/>
                        </a:cxn>
                        <a:cxn ang="T173">
                          <a:pos x="T114" y="T115"/>
                        </a:cxn>
                      </a:cxnLst>
                      <a:rect l="T174" t="T175" r="T176" b="T177"/>
                      <a:pathLst>
                        <a:path w="555" h="1187">
                          <a:moveTo>
                            <a:pt x="418" y="0"/>
                          </a:moveTo>
                          <a:lnTo>
                            <a:pt x="425" y="3"/>
                          </a:lnTo>
                          <a:lnTo>
                            <a:pt x="436" y="21"/>
                          </a:lnTo>
                          <a:lnTo>
                            <a:pt x="485" y="69"/>
                          </a:lnTo>
                          <a:lnTo>
                            <a:pt x="492" y="58"/>
                          </a:lnTo>
                          <a:lnTo>
                            <a:pt x="511" y="73"/>
                          </a:lnTo>
                          <a:lnTo>
                            <a:pt x="518" y="88"/>
                          </a:lnTo>
                          <a:lnTo>
                            <a:pt x="518" y="99"/>
                          </a:lnTo>
                          <a:lnTo>
                            <a:pt x="518" y="118"/>
                          </a:lnTo>
                          <a:lnTo>
                            <a:pt x="511" y="129"/>
                          </a:lnTo>
                          <a:lnTo>
                            <a:pt x="525" y="144"/>
                          </a:lnTo>
                          <a:lnTo>
                            <a:pt x="536" y="158"/>
                          </a:lnTo>
                          <a:lnTo>
                            <a:pt x="536" y="170"/>
                          </a:lnTo>
                          <a:lnTo>
                            <a:pt x="536" y="188"/>
                          </a:lnTo>
                          <a:lnTo>
                            <a:pt x="533" y="210"/>
                          </a:lnTo>
                          <a:lnTo>
                            <a:pt x="525" y="218"/>
                          </a:lnTo>
                          <a:lnTo>
                            <a:pt x="536" y="229"/>
                          </a:lnTo>
                          <a:lnTo>
                            <a:pt x="548" y="247"/>
                          </a:lnTo>
                          <a:lnTo>
                            <a:pt x="555" y="266"/>
                          </a:lnTo>
                          <a:lnTo>
                            <a:pt x="555" y="273"/>
                          </a:lnTo>
                          <a:lnTo>
                            <a:pt x="544" y="277"/>
                          </a:lnTo>
                          <a:lnTo>
                            <a:pt x="496" y="277"/>
                          </a:lnTo>
                          <a:lnTo>
                            <a:pt x="485" y="277"/>
                          </a:lnTo>
                          <a:lnTo>
                            <a:pt x="477" y="284"/>
                          </a:lnTo>
                          <a:lnTo>
                            <a:pt x="477" y="299"/>
                          </a:lnTo>
                          <a:lnTo>
                            <a:pt x="470" y="310"/>
                          </a:lnTo>
                          <a:lnTo>
                            <a:pt x="448" y="329"/>
                          </a:lnTo>
                          <a:lnTo>
                            <a:pt x="451" y="344"/>
                          </a:lnTo>
                          <a:lnTo>
                            <a:pt x="448" y="355"/>
                          </a:lnTo>
                          <a:lnTo>
                            <a:pt x="440" y="362"/>
                          </a:lnTo>
                          <a:lnTo>
                            <a:pt x="448" y="385"/>
                          </a:lnTo>
                          <a:lnTo>
                            <a:pt x="451" y="399"/>
                          </a:lnTo>
                          <a:lnTo>
                            <a:pt x="444" y="410"/>
                          </a:lnTo>
                          <a:lnTo>
                            <a:pt x="429" y="422"/>
                          </a:lnTo>
                          <a:lnTo>
                            <a:pt x="425" y="436"/>
                          </a:lnTo>
                          <a:lnTo>
                            <a:pt x="422" y="455"/>
                          </a:lnTo>
                          <a:lnTo>
                            <a:pt x="396" y="466"/>
                          </a:lnTo>
                          <a:lnTo>
                            <a:pt x="381" y="477"/>
                          </a:lnTo>
                          <a:lnTo>
                            <a:pt x="359" y="492"/>
                          </a:lnTo>
                          <a:lnTo>
                            <a:pt x="362" y="503"/>
                          </a:lnTo>
                          <a:lnTo>
                            <a:pt x="344" y="507"/>
                          </a:lnTo>
                          <a:lnTo>
                            <a:pt x="336" y="514"/>
                          </a:lnTo>
                          <a:lnTo>
                            <a:pt x="318" y="540"/>
                          </a:lnTo>
                          <a:lnTo>
                            <a:pt x="303" y="551"/>
                          </a:lnTo>
                          <a:lnTo>
                            <a:pt x="307" y="570"/>
                          </a:lnTo>
                          <a:lnTo>
                            <a:pt x="298" y="576"/>
                          </a:lnTo>
                          <a:lnTo>
                            <a:pt x="290" y="584"/>
                          </a:lnTo>
                          <a:lnTo>
                            <a:pt x="298" y="613"/>
                          </a:lnTo>
                          <a:lnTo>
                            <a:pt x="294" y="632"/>
                          </a:lnTo>
                          <a:lnTo>
                            <a:pt x="275" y="643"/>
                          </a:lnTo>
                          <a:lnTo>
                            <a:pt x="272" y="673"/>
                          </a:lnTo>
                          <a:lnTo>
                            <a:pt x="275" y="710"/>
                          </a:lnTo>
                          <a:lnTo>
                            <a:pt x="283" y="728"/>
                          </a:lnTo>
                          <a:lnTo>
                            <a:pt x="310" y="751"/>
                          </a:lnTo>
                          <a:lnTo>
                            <a:pt x="321" y="773"/>
                          </a:lnTo>
                          <a:lnTo>
                            <a:pt x="333" y="795"/>
                          </a:lnTo>
                          <a:lnTo>
                            <a:pt x="340" y="810"/>
                          </a:lnTo>
                          <a:lnTo>
                            <a:pt x="333" y="825"/>
                          </a:lnTo>
                          <a:lnTo>
                            <a:pt x="318" y="836"/>
                          </a:lnTo>
                          <a:lnTo>
                            <a:pt x="307" y="832"/>
                          </a:lnTo>
                          <a:lnTo>
                            <a:pt x="298" y="821"/>
                          </a:lnTo>
                          <a:lnTo>
                            <a:pt x="283" y="825"/>
                          </a:lnTo>
                          <a:lnTo>
                            <a:pt x="279" y="836"/>
                          </a:lnTo>
                          <a:lnTo>
                            <a:pt x="257" y="836"/>
                          </a:lnTo>
                          <a:lnTo>
                            <a:pt x="223" y="832"/>
                          </a:lnTo>
                          <a:lnTo>
                            <a:pt x="216" y="840"/>
                          </a:lnTo>
                          <a:lnTo>
                            <a:pt x="238" y="851"/>
                          </a:lnTo>
                          <a:lnTo>
                            <a:pt x="268" y="840"/>
                          </a:lnTo>
                          <a:lnTo>
                            <a:pt x="275" y="854"/>
                          </a:lnTo>
                          <a:lnTo>
                            <a:pt x="298" y="858"/>
                          </a:lnTo>
                          <a:lnTo>
                            <a:pt x="314" y="865"/>
                          </a:lnTo>
                          <a:lnTo>
                            <a:pt x="307" y="873"/>
                          </a:lnTo>
                          <a:lnTo>
                            <a:pt x="286" y="869"/>
                          </a:lnTo>
                          <a:lnTo>
                            <a:pt x="283" y="877"/>
                          </a:lnTo>
                          <a:lnTo>
                            <a:pt x="286" y="888"/>
                          </a:lnTo>
                          <a:lnTo>
                            <a:pt x="275" y="903"/>
                          </a:lnTo>
                          <a:lnTo>
                            <a:pt x="257" y="917"/>
                          </a:lnTo>
                          <a:lnTo>
                            <a:pt x="249" y="921"/>
                          </a:lnTo>
                          <a:lnTo>
                            <a:pt x="242" y="925"/>
                          </a:lnTo>
                          <a:lnTo>
                            <a:pt x="246" y="943"/>
                          </a:lnTo>
                          <a:lnTo>
                            <a:pt x="238" y="954"/>
                          </a:lnTo>
                          <a:lnTo>
                            <a:pt x="227" y="977"/>
                          </a:lnTo>
                          <a:lnTo>
                            <a:pt x="231" y="999"/>
                          </a:lnTo>
                          <a:lnTo>
                            <a:pt x="223" y="1032"/>
                          </a:lnTo>
                          <a:lnTo>
                            <a:pt x="216" y="1047"/>
                          </a:lnTo>
                          <a:lnTo>
                            <a:pt x="216" y="1069"/>
                          </a:lnTo>
                          <a:lnTo>
                            <a:pt x="205" y="1084"/>
                          </a:lnTo>
                          <a:lnTo>
                            <a:pt x="190" y="1110"/>
                          </a:lnTo>
                          <a:lnTo>
                            <a:pt x="186" y="1129"/>
                          </a:lnTo>
                          <a:lnTo>
                            <a:pt x="159" y="1125"/>
                          </a:lnTo>
                          <a:lnTo>
                            <a:pt x="133" y="1125"/>
                          </a:lnTo>
                          <a:lnTo>
                            <a:pt x="130" y="1136"/>
                          </a:lnTo>
                          <a:lnTo>
                            <a:pt x="115" y="1140"/>
                          </a:lnTo>
                          <a:lnTo>
                            <a:pt x="107" y="1144"/>
                          </a:lnTo>
                          <a:lnTo>
                            <a:pt x="111" y="1157"/>
                          </a:lnTo>
                          <a:lnTo>
                            <a:pt x="107" y="1176"/>
                          </a:lnTo>
                          <a:lnTo>
                            <a:pt x="89" y="1187"/>
                          </a:lnTo>
                          <a:lnTo>
                            <a:pt x="78" y="1176"/>
                          </a:lnTo>
                          <a:lnTo>
                            <a:pt x="63" y="1187"/>
                          </a:lnTo>
                          <a:lnTo>
                            <a:pt x="44" y="1187"/>
                          </a:lnTo>
                          <a:lnTo>
                            <a:pt x="37" y="1176"/>
                          </a:lnTo>
                          <a:lnTo>
                            <a:pt x="44" y="1168"/>
                          </a:lnTo>
                          <a:lnTo>
                            <a:pt x="48" y="1147"/>
                          </a:lnTo>
                          <a:lnTo>
                            <a:pt x="33" y="1118"/>
                          </a:lnTo>
                          <a:lnTo>
                            <a:pt x="26" y="1103"/>
                          </a:lnTo>
                          <a:lnTo>
                            <a:pt x="30" y="1095"/>
                          </a:lnTo>
                          <a:lnTo>
                            <a:pt x="37" y="1095"/>
                          </a:lnTo>
                          <a:lnTo>
                            <a:pt x="41" y="1088"/>
                          </a:lnTo>
                          <a:lnTo>
                            <a:pt x="44" y="1080"/>
                          </a:lnTo>
                          <a:lnTo>
                            <a:pt x="48" y="1073"/>
                          </a:lnTo>
                          <a:lnTo>
                            <a:pt x="44" y="1066"/>
                          </a:lnTo>
                          <a:lnTo>
                            <a:pt x="37" y="1051"/>
                          </a:lnTo>
                          <a:lnTo>
                            <a:pt x="22" y="1029"/>
                          </a:lnTo>
                          <a:lnTo>
                            <a:pt x="26" y="1006"/>
                          </a:lnTo>
                          <a:lnTo>
                            <a:pt x="15" y="988"/>
                          </a:lnTo>
                          <a:lnTo>
                            <a:pt x="4" y="977"/>
                          </a:lnTo>
                          <a:lnTo>
                            <a:pt x="11" y="958"/>
                          </a:lnTo>
                          <a:lnTo>
                            <a:pt x="19" y="921"/>
                          </a:lnTo>
                          <a:lnTo>
                            <a:pt x="4" y="903"/>
                          </a:lnTo>
                          <a:lnTo>
                            <a:pt x="0" y="884"/>
                          </a:lnTo>
                          <a:lnTo>
                            <a:pt x="0" y="873"/>
                          </a:lnTo>
                          <a:lnTo>
                            <a:pt x="7" y="851"/>
                          </a:lnTo>
                          <a:lnTo>
                            <a:pt x="19" y="854"/>
                          </a:lnTo>
                          <a:lnTo>
                            <a:pt x="30" y="825"/>
                          </a:lnTo>
                          <a:lnTo>
                            <a:pt x="30" y="791"/>
                          </a:lnTo>
                          <a:lnTo>
                            <a:pt x="33" y="780"/>
                          </a:lnTo>
                          <a:lnTo>
                            <a:pt x="48" y="769"/>
                          </a:lnTo>
                          <a:lnTo>
                            <a:pt x="70" y="754"/>
                          </a:lnTo>
                          <a:lnTo>
                            <a:pt x="70" y="736"/>
                          </a:lnTo>
                          <a:lnTo>
                            <a:pt x="67" y="680"/>
                          </a:lnTo>
                          <a:lnTo>
                            <a:pt x="59" y="673"/>
                          </a:lnTo>
                          <a:lnTo>
                            <a:pt x="59" y="658"/>
                          </a:lnTo>
                          <a:lnTo>
                            <a:pt x="78" y="650"/>
                          </a:lnTo>
                          <a:lnTo>
                            <a:pt x="85" y="643"/>
                          </a:lnTo>
                          <a:lnTo>
                            <a:pt x="74" y="621"/>
                          </a:lnTo>
                          <a:lnTo>
                            <a:pt x="59" y="599"/>
                          </a:lnTo>
                          <a:lnTo>
                            <a:pt x="63" y="573"/>
                          </a:lnTo>
                          <a:lnTo>
                            <a:pt x="67" y="555"/>
                          </a:lnTo>
                          <a:lnTo>
                            <a:pt x="82" y="522"/>
                          </a:lnTo>
                          <a:lnTo>
                            <a:pt x="82" y="507"/>
                          </a:lnTo>
                          <a:lnTo>
                            <a:pt x="82" y="477"/>
                          </a:lnTo>
                          <a:lnTo>
                            <a:pt x="93" y="451"/>
                          </a:lnTo>
                          <a:lnTo>
                            <a:pt x="111" y="436"/>
                          </a:lnTo>
                          <a:lnTo>
                            <a:pt x="130" y="425"/>
                          </a:lnTo>
                          <a:lnTo>
                            <a:pt x="148" y="429"/>
                          </a:lnTo>
                          <a:lnTo>
                            <a:pt x="167" y="436"/>
                          </a:lnTo>
                          <a:lnTo>
                            <a:pt x="175" y="410"/>
                          </a:lnTo>
                          <a:lnTo>
                            <a:pt x="167" y="388"/>
                          </a:lnTo>
                          <a:lnTo>
                            <a:pt x="159" y="373"/>
                          </a:lnTo>
                          <a:lnTo>
                            <a:pt x="156" y="362"/>
                          </a:lnTo>
                          <a:lnTo>
                            <a:pt x="159" y="351"/>
                          </a:lnTo>
                          <a:lnTo>
                            <a:pt x="172" y="347"/>
                          </a:lnTo>
                          <a:lnTo>
                            <a:pt x="175" y="322"/>
                          </a:lnTo>
                          <a:lnTo>
                            <a:pt x="183" y="299"/>
                          </a:lnTo>
                          <a:lnTo>
                            <a:pt x="186" y="281"/>
                          </a:lnTo>
                          <a:lnTo>
                            <a:pt x="186" y="262"/>
                          </a:lnTo>
                          <a:lnTo>
                            <a:pt x="197" y="244"/>
                          </a:lnTo>
                          <a:lnTo>
                            <a:pt x="220" y="229"/>
                          </a:lnTo>
                          <a:lnTo>
                            <a:pt x="235" y="225"/>
                          </a:lnTo>
                          <a:lnTo>
                            <a:pt x="235" y="207"/>
                          </a:lnTo>
                          <a:lnTo>
                            <a:pt x="242" y="195"/>
                          </a:lnTo>
                          <a:lnTo>
                            <a:pt x="257" y="177"/>
                          </a:lnTo>
                          <a:lnTo>
                            <a:pt x="272" y="166"/>
                          </a:lnTo>
                          <a:lnTo>
                            <a:pt x="264" y="134"/>
                          </a:lnTo>
                          <a:lnTo>
                            <a:pt x="292" y="103"/>
                          </a:lnTo>
                          <a:lnTo>
                            <a:pt x="298" y="90"/>
                          </a:lnTo>
                          <a:lnTo>
                            <a:pt x="318" y="86"/>
                          </a:lnTo>
                          <a:lnTo>
                            <a:pt x="331" y="69"/>
                          </a:lnTo>
                          <a:lnTo>
                            <a:pt x="331" y="58"/>
                          </a:lnTo>
                          <a:lnTo>
                            <a:pt x="344" y="45"/>
                          </a:lnTo>
                          <a:lnTo>
                            <a:pt x="368" y="42"/>
                          </a:lnTo>
                          <a:lnTo>
                            <a:pt x="396" y="42"/>
                          </a:lnTo>
                          <a:lnTo>
                            <a:pt x="418" y="21"/>
                          </a:lnTo>
                          <a:lnTo>
                            <a:pt x="414" y="0"/>
                          </a:lnTo>
                          <a:lnTo>
                            <a:pt x="418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6350">
                      <a:solidFill>
                        <a:srgbClr val="CCCCCC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Georgia" pitchFamily="18" charset="0"/>
                      </a:endParaRPr>
                    </a:p>
                  </p:txBody>
                </p:sp>
                <p:sp>
                  <p:nvSpPr>
                    <p:cNvPr id="248" name="Freeform 96"/>
                    <p:cNvSpPr>
                      <a:spLocks/>
                    </p:cNvSpPr>
                    <p:nvPr/>
                  </p:nvSpPr>
                  <p:spPr bwMode="auto">
                    <a:xfrm>
                      <a:off x="2197" y="724"/>
                      <a:ext cx="555" cy="1187"/>
                    </a:xfrm>
                    <a:custGeom>
                      <a:avLst/>
                      <a:gdLst>
                        <a:gd name="T0" fmla="*/ 436 w 555"/>
                        <a:gd name="T1" fmla="*/ 21 h 1187"/>
                        <a:gd name="T2" fmla="*/ 511 w 555"/>
                        <a:gd name="T3" fmla="*/ 73 h 1187"/>
                        <a:gd name="T4" fmla="*/ 518 w 555"/>
                        <a:gd name="T5" fmla="*/ 118 h 1187"/>
                        <a:gd name="T6" fmla="*/ 536 w 555"/>
                        <a:gd name="T7" fmla="*/ 158 h 1187"/>
                        <a:gd name="T8" fmla="*/ 533 w 555"/>
                        <a:gd name="T9" fmla="*/ 210 h 1187"/>
                        <a:gd name="T10" fmla="*/ 548 w 555"/>
                        <a:gd name="T11" fmla="*/ 247 h 1187"/>
                        <a:gd name="T12" fmla="*/ 544 w 555"/>
                        <a:gd name="T13" fmla="*/ 277 h 1187"/>
                        <a:gd name="T14" fmla="*/ 477 w 555"/>
                        <a:gd name="T15" fmla="*/ 284 h 1187"/>
                        <a:gd name="T16" fmla="*/ 448 w 555"/>
                        <a:gd name="T17" fmla="*/ 329 h 1187"/>
                        <a:gd name="T18" fmla="*/ 440 w 555"/>
                        <a:gd name="T19" fmla="*/ 362 h 1187"/>
                        <a:gd name="T20" fmla="*/ 444 w 555"/>
                        <a:gd name="T21" fmla="*/ 410 h 1187"/>
                        <a:gd name="T22" fmla="*/ 422 w 555"/>
                        <a:gd name="T23" fmla="*/ 455 h 1187"/>
                        <a:gd name="T24" fmla="*/ 359 w 555"/>
                        <a:gd name="T25" fmla="*/ 492 h 1187"/>
                        <a:gd name="T26" fmla="*/ 336 w 555"/>
                        <a:gd name="T27" fmla="*/ 514 h 1187"/>
                        <a:gd name="T28" fmla="*/ 307 w 555"/>
                        <a:gd name="T29" fmla="*/ 570 h 1187"/>
                        <a:gd name="T30" fmla="*/ 298 w 555"/>
                        <a:gd name="T31" fmla="*/ 613 h 1187"/>
                        <a:gd name="T32" fmla="*/ 272 w 555"/>
                        <a:gd name="T33" fmla="*/ 673 h 1187"/>
                        <a:gd name="T34" fmla="*/ 310 w 555"/>
                        <a:gd name="T35" fmla="*/ 751 h 1187"/>
                        <a:gd name="T36" fmla="*/ 340 w 555"/>
                        <a:gd name="T37" fmla="*/ 810 h 1187"/>
                        <a:gd name="T38" fmla="*/ 307 w 555"/>
                        <a:gd name="T39" fmla="*/ 832 h 1187"/>
                        <a:gd name="T40" fmla="*/ 279 w 555"/>
                        <a:gd name="T41" fmla="*/ 836 h 1187"/>
                        <a:gd name="T42" fmla="*/ 216 w 555"/>
                        <a:gd name="T43" fmla="*/ 840 h 1187"/>
                        <a:gd name="T44" fmla="*/ 275 w 555"/>
                        <a:gd name="T45" fmla="*/ 854 h 1187"/>
                        <a:gd name="T46" fmla="*/ 307 w 555"/>
                        <a:gd name="T47" fmla="*/ 873 h 1187"/>
                        <a:gd name="T48" fmla="*/ 286 w 555"/>
                        <a:gd name="T49" fmla="*/ 888 h 1187"/>
                        <a:gd name="T50" fmla="*/ 249 w 555"/>
                        <a:gd name="T51" fmla="*/ 921 h 1187"/>
                        <a:gd name="T52" fmla="*/ 238 w 555"/>
                        <a:gd name="T53" fmla="*/ 954 h 1187"/>
                        <a:gd name="T54" fmla="*/ 223 w 555"/>
                        <a:gd name="T55" fmla="*/ 1032 h 1187"/>
                        <a:gd name="T56" fmla="*/ 205 w 555"/>
                        <a:gd name="T57" fmla="*/ 1084 h 1187"/>
                        <a:gd name="T58" fmla="*/ 159 w 555"/>
                        <a:gd name="T59" fmla="*/ 1125 h 1187"/>
                        <a:gd name="T60" fmla="*/ 115 w 555"/>
                        <a:gd name="T61" fmla="*/ 1140 h 1187"/>
                        <a:gd name="T62" fmla="*/ 107 w 555"/>
                        <a:gd name="T63" fmla="*/ 1176 h 1187"/>
                        <a:gd name="T64" fmla="*/ 63 w 555"/>
                        <a:gd name="T65" fmla="*/ 1187 h 1187"/>
                        <a:gd name="T66" fmla="*/ 44 w 555"/>
                        <a:gd name="T67" fmla="*/ 1168 h 1187"/>
                        <a:gd name="T68" fmla="*/ 26 w 555"/>
                        <a:gd name="T69" fmla="*/ 1103 h 1187"/>
                        <a:gd name="T70" fmla="*/ 41 w 555"/>
                        <a:gd name="T71" fmla="*/ 1088 h 1187"/>
                        <a:gd name="T72" fmla="*/ 44 w 555"/>
                        <a:gd name="T73" fmla="*/ 1066 h 1187"/>
                        <a:gd name="T74" fmla="*/ 26 w 555"/>
                        <a:gd name="T75" fmla="*/ 1006 h 1187"/>
                        <a:gd name="T76" fmla="*/ 11 w 555"/>
                        <a:gd name="T77" fmla="*/ 958 h 1187"/>
                        <a:gd name="T78" fmla="*/ 0 w 555"/>
                        <a:gd name="T79" fmla="*/ 884 h 1187"/>
                        <a:gd name="T80" fmla="*/ 19 w 555"/>
                        <a:gd name="T81" fmla="*/ 854 h 1187"/>
                        <a:gd name="T82" fmla="*/ 33 w 555"/>
                        <a:gd name="T83" fmla="*/ 780 h 1187"/>
                        <a:gd name="T84" fmla="*/ 70 w 555"/>
                        <a:gd name="T85" fmla="*/ 736 h 1187"/>
                        <a:gd name="T86" fmla="*/ 59 w 555"/>
                        <a:gd name="T87" fmla="*/ 658 h 1187"/>
                        <a:gd name="T88" fmla="*/ 74 w 555"/>
                        <a:gd name="T89" fmla="*/ 621 h 1187"/>
                        <a:gd name="T90" fmla="*/ 67 w 555"/>
                        <a:gd name="T91" fmla="*/ 555 h 1187"/>
                        <a:gd name="T92" fmla="*/ 82 w 555"/>
                        <a:gd name="T93" fmla="*/ 477 h 1187"/>
                        <a:gd name="T94" fmla="*/ 130 w 555"/>
                        <a:gd name="T95" fmla="*/ 425 h 1187"/>
                        <a:gd name="T96" fmla="*/ 175 w 555"/>
                        <a:gd name="T97" fmla="*/ 410 h 1187"/>
                        <a:gd name="T98" fmla="*/ 156 w 555"/>
                        <a:gd name="T99" fmla="*/ 362 h 1187"/>
                        <a:gd name="T100" fmla="*/ 175 w 555"/>
                        <a:gd name="T101" fmla="*/ 322 h 1187"/>
                        <a:gd name="T102" fmla="*/ 186 w 555"/>
                        <a:gd name="T103" fmla="*/ 262 h 1187"/>
                        <a:gd name="T104" fmla="*/ 235 w 555"/>
                        <a:gd name="T105" fmla="*/ 225 h 1187"/>
                        <a:gd name="T106" fmla="*/ 257 w 555"/>
                        <a:gd name="T107" fmla="*/ 177 h 1187"/>
                        <a:gd name="T108" fmla="*/ 292 w 555"/>
                        <a:gd name="T109" fmla="*/ 103 h 1187"/>
                        <a:gd name="T110" fmla="*/ 331 w 555"/>
                        <a:gd name="T111" fmla="*/ 69 h 1187"/>
                        <a:gd name="T112" fmla="*/ 368 w 555"/>
                        <a:gd name="T113" fmla="*/ 42 h 1187"/>
                        <a:gd name="T114" fmla="*/ 414 w 555"/>
                        <a:gd name="T115" fmla="*/ 0 h 1187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60000 65536"/>
                        <a:gd name="T169" fmla="*/ 0 60000 65536"/>
                        <a:gd name="T170" fmla="*/ 0 60000 65536"/>
                        <a:gd name="T171" fmla="*/ 0 60000 65536"/>
                        <a:gd name="T172" fmla="*/ 0 60000 65536"/>
                        <a:gd name="T173" fmla="*/ 0 60000 65536"/>
                        <a:gd name="T174" fmla="*/ 0 w 555"/>
                        <a:gd name="T175" fmla="*/ 0 h 1187"/>
                        <a:gd name="T176" fmla="*/ 555 w 555"/>
                        <a:gd name="T177" fmla="*/ 1187 h 1187"/>
                      </a:gdLst>
                      <a:ahLst/>
                      <a:cxnLst>
                        <a:cxn ang="T116">
                          <a:pos x="T0" y="T1"/>
                        </a:cxn>
                        <a:cxn ang="T117">
                          <a:pos x="T2" y="T3"/>
                        </a:cxn>
                        <a:cxn ang="T118">
                          <a:pos x="T4" y="T5"/>
                        </a:cxn>
                        <a:cxn ang="T119">
                          <a:pos x="T6" y="T7"/>
                        </a:cxn>
                        <a:cxn ang="T120">
                          <a:pos x="T8" y="T9"/>
                        </a:cxn>
                        <a:cxn ang="T121">
                          <a:pos x="T10" y="T11"/>
                        </a:cxn>
                        <a:cxn ang="T122">
                          <a:pos x="T12" y="T13"/>
                        </a:cxn>
                        <a:cxn ang="T123">
                          <a:pos x="T14" y="T15"/>
                        </a:cxn>
                        <a:cxn ang="T124">
                          <a:pos x="T16" y="T17"/>
                        </a:cxn>
                        <a:cxn ang="T125">
                          <a:pos x="T18" y="T19"/>
                        </a:cxn>
                        <a:cxn ang="T126">
                          <a:pos x="T20" y="T21"/>
                        </a:cxn>
                        <a:cxn ang="T127">
                          <a:pos x="T22" y="T23"/>
                        </a:cxn>
                        <a:cxn ang="T128">
                          <a:pos x="T24" y="T25"/>
                        </a:cxn>
                        <a:cxn ang="T129">
                          <a:pos x="T26" y="T27"/>
                        </a:cxn>
                        <a:cxn ang="T130">
                          <a:pos x="T28" y="T29"/>
                        </a:cxn>
                        <a:cxn ang="T131">
                          <a:pos x="T30" y="T31"/>
                        </a:cxn>
                        <a:cxn ang="T132">
                          <a:pos x="T32" y="T33"/>
                        </a:cxn>
                        <a:cxn ang="T133">
                          <a:pos x="T34" y="T35"/>
                        </a:cxn>
                        <a:cxn ang="T134">
                          <a:pos x="T36" y="T37"/>
                        </a:cxn>
                        <a:cxn ang="T135">
                          <a:pos x="T38" y="T39"/>
                        </a:cxn>
                        <a:cxn ang="T136">
                          <a:pos x="T40" y="T41"/>
                        </a:cxn>
                        <a:cxn ang="T137">
                          <a:pos x="T42" y="T43"/>
                        </a:cxn>
                        <a:cxn ang="T138">
                          <a:pos x="T44" y="T45"/>
                        </a:cxn>
                        <a:cxn ang="T139">
                          <a:pos x="T46" y="T47"/>
                        </a:cxn>
                        <a:cxn ang="T140">
                          <a:pos x="T48" y="T49"/>
                        </a:cxn>
                        <a:cxn ang="T141">
                          <a:pos x="T50" y="T51"/>
                        </a:cxn>
                        <a:cxn ang="T142">
                          <a:pos x="T52" y="T53"/>
                        </a:cxn>
                        <a:cxn ang="T143">
                          <a:pos x="T54" y="T55"/>
                        </a:cxn>
                        <a:cxn ang="T144">
                          <a:pos x="T56" y="T57"/>
                        </a:cxn>
                        <a:cxn ang="T145">
                          <a:pos x="T58" y="T59"/>
                        </a:cxn>
                        <a:cxn ang="T146">
                          <a:pos x="T60" y="T61"/>
                        </a:cxn>
                        <a:cxn ang="T147">
                          <a:pos x="T62" y="T63"/>
                        </a:cxn>
                        <a:cxn ang="T148">
                          <a:pos x="T64" y="T65"/>
                        </a:cxn>
                        <a:cxn ang="T149">
                          <a:pos x="T66" y="T67"/>
                        </a:cxn>
                        <a:cxn ang="T150">
                          <a:pos x="T68" y="T69"/>
                        </a:cxn>
                        <a:cxn ang="T151">
                          <a:pos x="T70" y="T71"/>
                        </a:cxn>
                        <a:cxn ang="T152">
                          <a:pos x="T72" y="T73"/>
                        </a:cxn>
                        <a:cxn ang="T153">
                          <a:pos x="T74" y="T75"/>
                        </a:cxn>
                        <a:cxn ang="T154">
                          <a:pos x="T76" y="T77"/>
                        </a:cxn>
                        <a:cxn ang="T155">
                          <a:pos x="T78" y="T79"/>
                        </a:cxn>
                        <a:cxn ang="T156">
                          <a:pos x="T80" y="T81"/>
                        </a:cxn>
                        <a:cxn ang="T157">
                          <a:pos x="T82" y="T83"/>
                        </a:cxn>
                        <a:cxn ang="T158">
                          <a:pos x="T84" y="T85"/>
                        </a:cxn>
                        <a:cxn ang="T159">
                          <a:pos x="T86" y="T87"/>
                        </a:cxn>
                        <a:cxn ang="T160">
                          <a:pos x="T88" y="T89"/>
                        </a:cxn>
                        <a:cxn ang="T161">
                          <a:pos x="T90" y="T91"/>
                        </a:cxn>
                        <a:cxn ang="T162">
                          <a:pos x="T92" y="T93"/>
                        </a:cxn>
                        <a:cxn ang="T163">
                          <a:pos x="T94" y="T95"/>
                        </a:cxn>
                        <a:cxn ang="T164">
                          <a:pos x="T96" y="T97"/>
                        </a:cxn>
                        <a:cxn ang="T165">
                          <a:pos x="T98" y="T99"/>
                        </a:cxn>
                        <a:cxn ang="T166">
                          <a:pos x="T100" y="T101"/>
                        </a:cxn>
                        <a:cxn ang="T167">
                          <a:pos x="T102" y="T103"/>
                        </a:cxn>
                        <a:cxn ang="T168">
                          <a:pos x="T104" y="T105"/>
                        </a:cxn>
                        <a:cxn ang="T169">
                          <a:pos x="T106" y="T107"/>
                        </a:cxn>
                        <a:cxn ang="T170">
                          <a:pos x="T108" y="T109"/>
                        </a:cxn>
                        <a:cxn ang="T171">
                          <a:pos x="T110" y="T111"/>
                        </a:cxn>
                        <a:cxn ang="T172">
                          <a:pos x="T112" y="T113"/>
                        </a:cxn>
                        <a:cxn ang="T173">
                          <a:pos x="T114" y="T115"/>
                        </a:cxn>
                      </a:cxnLst>
                      <a:rect l="T174" t="T175" r="T176" b="T177"/>
                      <a:pathLst>
                        <a:path w="555" h="1187">
                          <a:moveTo>
                            <a:pt x="418" y="0"/>
                          </a:moveTo>
                          <a:lnTo>
                            <a:pt x="425" y="3"/>
                          </a:lnTo>
                          <a:lnTo>
                            <a:pt x="436" y="21"/>
                          </a:lnTo>
                          <a:lnTo>
                            <a:pt x="485" y="69"/>
                          </a:lnTo>
                          <a:lnTo>
                            <a:pt x="492" y="58"/>
                          </a:lnTo>
                          <a:lnTo>
                            <a:pt x="511" y="73"/>
                          </a:lnTo>
                          <a:lnTo>
                            <a:pt x="518" y="88"/>
                          </a:lnTo>
                          <a:lnTo>
                            <a:pt x="518" y="99"/>
                          </a:lnTo>
                          <a:lnTo>
                            <a:pt x="518" y="118"/>
                          </a:lnTo>
                          <a:lnTo>
                            <a:pt x="511" y="129"/>
                          </a:lnTo>
                          <a:lnTo>
                            <a:pt x="525" y="144"/>
                          </a:lnTo>
                          <a:lnTo>
                            <a:pt x="536" y="158"/>
                          </a:lnTo>
                          <a:lnTo>
                            <a:pt x="536" y="170"/>
                          </a:lnTo>
                          <a:lnTo>
                            <a:pt x="536" y="188"/>
                          </a:lnTo>
                          <a:lnTo>
                            <a:pt x="533" y="210"/>
                          </a:lnTo>
                          <a:lnTo>
                            <a:pt x="525" y="218"/>
                          </a:lnTo>
                          <a:lnTo>
                            <a:pt x="536" y="229"/>
                          </a:lnTo>
                          <a:lnTo>
                            <a:pt x="548" y="247"/>
                          </a:lnTo>
                          <a:lnTo>
                            <a:pt x="555" y="266"/>
                          </a:lnTo>
                          <a:lnTo>
                            <a:pt x="555" y="273"/>
                          </a:lnTo>
                          <a:lnTo>
                            <a:pt x="544" y="277"/>
                          </a:lnTo>
                          <a:lnTo>
                            <a:pt x="496" y="277"/>
                          </a:lnTo>
                          <a:lnTo>
                            <a:pt x="485" y="277"/>
                          </a:lnTo>
                          <a:lnTo>
                            <a:pt x="477" y="284"/>
                          </a:lnTo>
                          <a:lnTo>
                            <a:pt x="477" y="299"/>
                          </a:lnTo>
                          <a:lnTo>
                            <a:pt x="470" y="310"/>
                          </a:lnTo>
                          <a:lnTo>
                            <a:pt x="448" y="329"/>
                          </a:lnTo>
                          <a:lnTo>
                            <a:pt x="451" y="344"/>
                          </a:lnTo>
                          <a:lnTo>
                            <a:pt x="448" y="355"/>
                          </a:lnTo>
                          <a:lnTo>
                            <a:pt x="440" y="362"/>
                          </a:lnTo>
                          <a:lnTo>
                            <a:pt x="448" y="385"/>
                          </a:lnTo>
                          <a:lnTo>
                            <a:pt x="451" y="399"/>
                          </a:lnTo>
                          <a:lnTo>
                            <a:pt x="444" y="410"/>
                          </a:lnTo>
                          <a:lnTo>
                            <a:pt x="429" y="422"/>
                          </a:lnTo>
                          <a:lnTo>
                            <a:pt x="425" y="436"/>
                          </a:lnTo>
                          <a:lnTo>
                            <a:pt x="422" y="455"/>
                          </a:lnTo>
                          <a:lnTo>
                            <a:pt x="396" y="466"/>
                          </a:lnTo>
                          <a:lnTo>
                            <a:pt x="381" y="477"/>
                          </a:lnTo>
                          <a:lnTo>
                            <a:pt x="359" y="492"/>
                          </a:lnTo>
                          <a:lnTo>
                            <a:pt x="362" y="503"/>
                          </a:lnTo>
                          <a:lnTo>
                            <a:pt x="344" y="507"/>
                          </a:lnTo>
                          <a:lnTo>
                            <a:pt x="336" y="514"/>
                          </a:lnTo>
                          <a:lnTo>
                            <a:pt x="318" y="540"/>
                          </a:lnTo>
                          <a:lnTo>
                            <a:pt x="303" y="551"/>
                          </a:lnTo>
                          <a:lnTo>
                            <a:pt x="307" y="570"/>
                          </a:lnTo>
                          <a:lnTo>
                            <a:pt x="298" y="576"/>
                          </a:lnTo>
                          <a:lnTo>
                            <a:pt x="290" y="584"/>
                          </a:lnTo>
                          <a:lnTo>
                            <a:pt x="298" y="613"/>
                          </a:lnTo>
                          <a:lnTo>
                            <a:pt x="294" y="632"/>
                          </a:lnTo>
                          <a:lnTo>
                            <a:pt x="275" y="643"/>
                          </a:lnTo>
                          <a:lnTo>
                            <a:pt x="272" y="673"/>
                          </a:lnTo>
                          <a:lnTo>
                            <a:pt x="275" y="710"/>
                          </a:lnTo>
                          <a:lnTo>
                            <a:pt x="283" y="728"/>
                          </a:lnTo>
                          <a:lnTo>
                            <a:pt x="310" y="751"/>
                          </a:lnTo>
                          <a:lnTo>
                            <a:pt x="321" y="773"/>
                          </a:lnTo>
                          <a:lnTo>
                            <a:pt x="333" y="795"/>
                          </a:lnTo>
                          <a:lnTo>
                            <a:pt x="340" y="810"/>
                          </a:lnTo>
                          <a:lnTo>
                            <a:pt x="333" y="825"/>
                          </a:lnTo>
                          <a:lnTo>
                            <a:pt x="318" y="836"/>
                          </a:lnTo>
                          <a:lnTo>
                            <a:pt x="307" y="832"/>
                          </a:lnTo>
                          <a:lnTo>
                            <a:pt x="298" y="821"/>
                          </a:lnTo>
                          <a:lnTo>
                            <a:pt x="283" y="825"/>
                          </a:lnTo>
                          <a:lnTo>
                            <a:pt x="279" y="836"/>
                          </a:lnTo>
                          <a:lnTo>
                            <a:pt x="257" y="836"/>
                          </a:lnTo>
                          <a:lnTo>
                            <a:pt x="223" y="832"/>
                          </a:lnTo>
                          <a:lnTo>
                            <a:pt x="216" y="840"/>
                          </a:lnTo>
                          <a:lnTo>
                            <a:pt x="238" y="851"/>
                          </a:lnTo>
                          <a:lnTo>
                            <a:pt x="268" y="840"/>
                          </a:lnTo>
                          <a:lnTo>
                            <a:pt x="275" y="854"/>
                          </a:lnTo>
                          <a:lnTo>
                            <a:pt x="298" y="858"/>
                          </a:lnTo>
                          <a:lnTo>
                            <a:pt x="314" y="865"/>
                          </a:lnTo>
                          <a:lnTo>
                            <a:pt x="307" y="873"/>
                          </a:lnTo>
                          <a:lnTo>
                            <a:pt x="286" y="869"/>
                          </a:lnTo>
                          <a:lnTo>
                            <a:pt x="283" y="877"/>
                          </a:lnTo>
                          <a:lnTo>
                            <a:pt x="286" y="888"/>
                          </a:lnTo>
                          <a:lnTo>
                            <a:pt x="275" y="903"/>
                          </a:lnTo>
                          <a:lnTo>
                            <a:pt x="257" y="917"/>
                          </a:lnTo>
                          <a:lnTo>
                            <a:pt x="249" y="921"/>
                          </a:lnTo>
                          <a:lnTo>
                            <a:pt x="242" y="925"/>
                          </a:lnTo>
                          <a:lnTo>
                            <a:pt x="246" y="943"/>
                          </a:lnTo>
                          <a:lnTo>
                            <a:pt x="238" y="954"/>
                          </a:lnTo>
                          <a:lnTo>
                            <a:pt x="227" y="977"/>
                          </a:lnTo>
                          <a:lnTo>
                            <a:pt x="231" y="999"/>
                          </a:lnTo>
                          <a:lnTo>
                            <a:pt x="223" y="1032"/>
                          </a:lnTo>
                          <a:lnTo>
                            <a:pt x="216" y="1047"/>
                          </a:lnTo>
                          <a:lnTo>
                            <a:pt x="216" y="1069"/>
                          </a:lnTo>
                          <a:lnTo>
                            <a:pt x="205" y="1084"/>
                          </a:lnTo>
                          <a:lnTo>
                            <a:pt x="190" y="1110"/>
                          </a:lnTo>
                          <a:lnTo>
                            <a:pt x="186" y="1129"/>
                          </a:lnTo>
                          <a:lnTo>
                            <a:pt x="159" y="1125"/>
                          </a:lnTo>
                          <a:lnTo>
                            <a:pt x="133" y="1125"/>
                          </a:lnTo>
                          <a:lnTo>
                            <a:pt x="130" y="1136"/>
                          </a:lnTo>
                          <a:lnTo>
                            <a:pt x="115" y="1140"/>
                          </a:lnTo>
                          <a:lnTo>
                            <a:pt x="107" y="1144"/>
                          </a:lnTo>
                          <a:lnTo>
                            <a:pt x="111" y="1157"/>
                          </a:lnTo>
                          <a:lnTo>
                            <a:pt x="107" y="1176"/>
                          </a:lnTo>
                          <a:lnTo>
                            <a:pt x="89" y="1187"/>
                          </a:lnTo>
                          <a:lnTo>
                            <a:pt x="78" y="1176"/>
                          </a:lnTo>
                          <a:lnTo>
                            <a:pt x="63" y="1187"/>
                          </a:lnTo>
                          <a:lnTo>
                            <a:pt x="44" y="1187"/>
                          </a:lnTo>
                          <a:lnTo>
                            <a:pt x="37" y="1176"/>
                          </a:lnTo>
                          <a:lnTo>
                            <a:pt x="44" y="1168"/>
                          </a:lnTo>
                          <a:lnTo>
                            <a:pt x="48" y="1147"/>
                          </a:lnTo>
                          <a:lnTo>
                            <a:pt x="33" y="1118"/>
                          </a:lnTo>
                          <a:lnTo>
                            <a:pt x="26" y="1103"/>
                          </a:lnTo>
                          <a:lnTo>
                            <a:pt x="30" y="1095"/>
                          </a:lnTo>
                          <a:lnTo>
                            <a:pt x="37" y="1095"/>
                          </a:lnTo>
                          <a:lnTo>
                            <a:pt x="41" y="1088"/>
                          </a:lnTo>
                          <a:lnTo>
                            <a:pt x="44" y="1080"/>
                          </a:lnTo>
                          <a:lnTo>
                            <a:pt x="48" y="1073"/>
                          </a:lnTo>
                          <a:lnTo>
                            <a:pt x="44" y="1066"/>
                          </a:lnTo>
                          <a:lnTo>
                            <a:pt x="37" y="1051"/>
                          </a:lnTo>
                          <a:lnTo>
                            <a:pt x="22" y="1029"/>
                          </a:lnTo>
                          <a:lnTo>
                            <a:pt x="26" y="1006"/>
                          </a:lnTo>
                          <a:lnTo>
                            <a:pt x="15" y="988"/>
                          </a:lnTo>
                          <a:lnTo>
                            <a:pt x="4" y="977"/>
                          </a:lnTo>
                          <a:lnTo>
                            <a:pt x="11" y="958"/>
                          </a:lnTo>
                          <a:lnTo>
                            <a:pt x="19" y="921"/>
                          </a:lnTo>
                          <a:lnTo>
                            <a:pt x="4" y="903"/>
                          </a:lnTo>
                          <a:lnTo>
                            <a:pt x="0" y="884"/>
                          </a:lnTo>
                          <a:lnTo>
                            <a:pt x="0" y="873"/>
                          </a:lnTo>
                          <a:lnTo>
                            <a:pt x="7" y="851"/>
                          </a:lnTo>
                          <a:lnTo>
                            <a:pt x="19" y="854"/>
                          </a:lnTo>
                          <a:lnTo>
                            <a:pt x="30" y="825"/>
                          </a:lnTo>
                          <a:lnTo>
                            <a:pt x="30" y="791"/>
                          </a:lnTo>
                          <a:lnTo>
                            <a:pt x="33" y="780"/>
                          </a:lnTo>
                          <a:lnTo>
                            <a:pt x="48" y="769"/>
                          </a:lnTo>
                          <a:lnTo>
                            <a:pt x="70" y="754"/>
                          </a:lnTo>
                          <a:lnTo>
                            <a:pt x="70" y="736"/>
                          </a:lnTo>
                          <a:lnTo>
                            <a:pt x="67" y="680"/>
                          </a:lnTo>
                          <a:lnTo>
                            <a:pt x="59" y="673"/>
                          </a:lnTo>
                          <a:lnTo>
                            <a:pt x="59" y="658"/>
                          </a:lnTo>
                          <a:lnTo>
                            <a:pt x="78" y="650"/>
                          </a:lnTo>
                          <a:lnTo>
                            <a:pt x="85" y="643"/>
                          </a:lnTo>
                          <a:lnTo>
                            <a:pt x="74" y="621"/>
                          </a:lnTo>
                          <a:lnTo>
                            <a:pt x="59" y="599"/>
                          </a:lnTo>
                          <a:lnTo>
                            <a:pt x="63" y="573"/>
                          </a:lnTo>
                          <a:lnTo>
                            <a:pt x="67" y="555"/>
                          </a:lnTo>
                          <a:lnTo>
                            <a:pt x="82" y="522"/>
                          </a:lnTo>
                          <a:lnTo>
                            <a:pt x="82" y="507"/>
                          </a:lnTo>
                          <a:lnTo>
                            <a:pt x="82" y="477"/>
                          </a:lnTo>
                          <a:lnTo>
                            <a:pt x="93" y="451"/>
                          </a:lnTo>
                          <a:lnTo>
                            <a:pt x="111" y="436"/>
                          </a:lnTo>
                          <a:lnTo>
                            <a:pt x="130" y="425"/>
                          </a:lnTo>
                          <a:lnTo>
                            <a:pt x="148" y="429"/>
                          </a:lnTo>
                          <a:lnTo>
                            <a:pt x="167" y="436"/>
                          </a:lnTo>
                          <a:lnTo>
                            <a:pt x="175" y="410"/>
                          </a:lnTo>
                          <a:lnTo>
                            <a:pt x="167" y="388"/>
                          </a:lnTo>
                          <a:lnTo>
                            <a:pt x="159" y="373"/>
                          </a:lnTo>
                          <a:lnTo>
                            <a:pt x="156" y="362"/>
                          </a:lnTo>
                          <a:lnTo>
                            <a:pt x="159" y="351"/>
                          </a:lnTo>
                          <a:lnTo>
                            <a:pt x="172" y="347"/>
                          </a:lnTo>
                          <a:lnTo>
                            <a:pt x="175" y="322"/>
                          </a:lnTo>
                          <a:lnTo>
                            <a:pt x="183" y="299"/>
                          </a:lnTo>
                          <a:lnTo>
                            <a:pt x="186" y="281"/>
                          </a:lnTo>
                          <a:lnTo>
                            <a:pt x="186" y="262"/>
                          </a:lnTo>
                          <a:lnTo>
                            <a:pt x="197" y="244"/>
                          </a:lnTo>
                          <a:lnTo>
                            <a:pt x="220" y="229"/>
                          </a:lnTo>
                          <a:lnTo>
                            <a:pt x="235" y="225"/>
                          </a:lnTo>
                          <a:lnTo>
                            <a:pt x="235" y="207"/>
                          </a:lnTo>
                          <a:lnTo>
                            <a:pt x="242" y="195"/>
                          </a:lnTo>
                          <a:lnTo>
                            <a:pt x="257" y="177"/>
                          </a:lnTo>
                          <a:lnTo>
                            <a:pt x="272" y="166"/>
                          </a:lnTo>
                          <a:lnTo>
                            <a:pt x="264" y="134"/>
                          </a:lnTo>
                          <a:lnTo>
                            <a:pt x="292" y="103"/>
                          </a:lnTo>
                          <a:lnTo>
                            <a:pt x="298" y="90"/>
                          </a:lnTo>
                          <a:lnTo>
                            <a:pt x="318" y="86"/>
                          </a:lnTo>
                          <a:lnTo>
                            <a:pt x="331" y="69"/>
                          </a:lnTo>
                          <a:lnTo>
                            <a:pt x="331" y="58"/>
                          </a:lnTo>
                          <a:lnTo>
                            <a:pt x="344" y="45"/>
                          </a:lnTo>
                          <a:lnTo>
                            <a:pt x="368" y="42"/>
                          </a:lnTo>
                          <a:lnTo>
                            <a:pt x="396" y="42"/>
                          </a:lnTo>
                          <a:lnTo>
                            <a:pt x="418" y="21"/>
                          </a:lnTo>
                          <a:lnTo>
                            <a:pt x="414" y="0"/>
                          </a:lnTo>
                        </a:path>
                      </a:pathLst>
                    </a:custGeom>
                    <a:solidFill>
                      <a:srgbClr val="808080"/>
                    </a:solidFill>
                    <a:ln w="6350">
                      <a:solidFill>
                        <a:srgbClr val="CCCCCC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Georgia" pitchFamily="18" charset="0"/>
                      </a:endParaRPr>
                    </a:p>
                  </p:txBody>
                </p:sp>
              </p:grpSp>
            </p:grpSp>
            <p:grpSp>
              <p:nvGrpSpPr>
                <p:cNvPr id="239" name="Group 97"/>
                <p:cNvGrpSpPr>
                  <a:grpSpLocks/>
                </p:cNvGrpSpPr>
                <p:nvPr/>
              </p:nvGrpSpPr>
              <p:grpSpPr bwMode="auto">
                <a:xfrm>
                  <a:off x="2245" y="1556"/>
                  <a:ext cx="128" cy="138"/>
                  <a:chOff x="2245" y="1556"/>
                  <a:chExt cx="128" cy="138"/>
                </a:xfrm>
              </p:grpSpPr>
              <p:grpSp>
                <p:nvGrpSpPr>
                  <p:cNvPr id="240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2312" y="1597"/>
                    <a:ext cx="61" cy="97"/>
                    <a:chOff x="2312" y="1597"/>
                    <a:chExt cx="61" cy="97"/>
                  </a:xfrm>
                </p:grpSpPr>
                <p:sp>
                  <p:nvSpPr>
                    <p:cNvPr id="242" name="Freeform 99"/>
                    <p:cNvSpPr>
                      <a:spLocks/>
                    </p:cNvSpPr>
                    <p:nvPr/>
                  </p:nvSpPr>
                  <p:spPr bwMode="auto">
                    <a:xfrm>
                      <a:off x="2312" y="1599"/>
                      <a:ext cx="61" cy="97"/>
                    </a:xfrm>
                    <a:custGeom>
                      <a:avLst/>
                      <a:gdLst>
                        <a:gd name="T0" fmla="*/ 53 w 61"/>
                        <a:gd name="T1" fmla="*/ 0 h 97"/>
                        <a:gd name="T2" fmla="*/ 53 w 61"/>
                        <a:gd name="T3" fmla="*/ 17 h 97"/>
                        <a:gd name="T4" fmla="*/ 61 w 61"/>
                        <a:gd name="T5" fmla="*/ 32 h 97"/>
                        <a:gd name="T6" fmla="*/ 53 w 61"/>
                        <a:gd name="T7" fmla="*/ 49 h 97"/>
                        <a:gd name="T8" fmla="*/ 43 w 61"/>
                        <a:gd name="T9" fmla="*/ 63 h 97"/>
                        <a:gd name="T10" fmla="*/ 24 w 61"/>
                        <a:gd name="T11" fmla="*/ 80 h 97"/>
                        <a:gd name="T12" fmla="*/ 9 w 61"/>
                        <a:gd name="T13" fmla="*/ 97 h 97"/>
                        <a:gd name="T14" fmla="*/ 0 w 61"/>
                        <a:gd name="T15" fmla="*/ 80 h 97"/>
                        <a:gd name="T16" fmla="*/ 6 w 61"/>
                        <a:gd name="T17" fmla="*/ 73 h 97"/>
                        <a:gd name="T18" fmla="*/ 24 w 61"/>
                        <a:gd name="T19" fmla="*/ 54 h 97"/>
                        <a:gd name="T20" fmla="*/ 23 w 61"/>
                        <a:gd name="T21" fmla="*/ 43 h 97"/>
                        <a:gd name="T22" fmla="*/ 32 w 61"/>
                        <a:gd name="T23" fmla="*/ 28 h 97"/>
                        <a:gd name="T24" fmla="*/ 55 w 61"/>
                        <a:gd name="T25" fmla="*/ 9 h 97"/>
                        <a:gd name="T26" fmla="*/ 55 w 61"/>
                        <a:gd name="T27" fmla="*/ 15 h 97"/>
                        <a:gd name="T28" fmla="*/ 59 w 61"/>
                        <a:gd name="T29" fmla="*/ 24 h 97"/>
                        <a:gd name="T30" fmla="*/ 53 w 61"/>
                        <a:gd name="T31" fmla="*/ 0 h 97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w 61"/>
                        <a:gd name="T49" fmla="*/ 0 h 97"/>
                        <a:gd name="T50" fmla="*/ 61 w 61"/>
                        <a:gd name="T51" fmla="*/ 97 h 97"/>
                      </a:gdLst>
                      <a:ahLst/>
                      <a:cxnLst>
                        <a:cxn ang="T32">
                          <a:pos x="T0" y="T1"/>
                        </a:cxn>
                        <a:cxn ang="T33">
                          <a:pos x="T2" y="T3"/>
                        </a:cxn>
                        <a:cxn ang="T34">
                          <a:pos x="T4" y="T5"/>
                        </a:cxn>
                        <a:cxn ang="T35">
                          <a:pos x="T6" y="T7"/>
                        </a:cxn>
                        <a:cxn ang="T36">
                          <a:pos x="T8" y="T9"/>
                        </a:cxn>
                        <a:cxn ang="T37">
                          <a:pos x="T10" y="T11"/>
                        </a:cxn>
                        <a:cxn ang="T38">
                          <a:pos x="T12" y="T13"/>
                        </a:cxn>
                        <a:cxn ang="T39">
                          <a:pos x="T14" y="T15"/>
                        </a:cxn>
                        <a:cxn ang="T40">
                          <a:pos x="T16" y="T17"/>
                        </a:cxn>
                        <a:cxn ang="T41">
                          <a:pos x="T18" y="T19"/>
                        </a:cxn>
                        <a:cxn ang="T42">
                          <a:pos x="T20" y="T21"/>
                        </a:cxn>
                        <a:cxn ang="T43">
                          <a:pos x="T22" y="T23"/>
                        </a:cxn>
                        <a:cxn ang="T44">
                          <a:pos x="T24" y="T25"/>
                        </a:cxn>
                        <a:cxn ang="T45">
                          <a:pos x="T26" y="T27"/>
                        </a:cxn>
                        <a:cxn ang="T46">
                          <a:pos x="T28" y="T29"/>
                        </a:cxn>
                        <a:cxn ang="T47">
                          <a:pos x="T30" y="T31"/>
                        </a:cxn>
                      </a:cxnLst>
                      <a:rect l="T48" t="T49" r="T50" b="T51"/>
                      <a:pathLst>
                        <a:path w="61" h="97">
                          <a:moveTo>
                            <a:pt x="53" y="0"/>
                          </a:moveTo>
                          <a:lnTo>
                            <a:pt x="53" y="17"/>
                          </a:lnTo>
                          <a:lnTo>
                            <a:pt x="61" y="32"/>
                          </a:lnTo>
                          <a:lnTo>
                            <a:pt x="53" y="49"/>
                          </a:lnTo>
                          <a:lnTo>
                            <a:pt x="43" y="63"/>
                          </a:lnTo>
                          <a:lnTo>
                            <a:pt x="24" y="80"/>
                          </a:lnTo>
                          <a:lnTo>
                            <a:pt x="9" y="97"/>
                          </a:lnTo>
                          <a:lnTo>
                            <a:pt x="0" y="80"/>
                          </a:lnTo>
                          <a:lnTo>
                            <a:pt x="6" y="73"/>
                          </a:lnTo>
                          <a:lnTo>
                            <a:pt x="24" y="54"/>
                          </a:lnTo>
                          <a:lnTo>
                            <a:pt x="23" y="43"/>
                          </a:lnTo>
                          <a:lnTo>
                            <a:pt x="32" y="28"/>
                          </a:lnTo>
                          <a:lnTo>
                            <a:pt x="55" y="9"/>
                          </a:lnTo>
                          <a:lnTo>
                            <a:pt x="55" y="15"/>
                          </a:lnTo>
                          <a:lnTo>
                            <a:pt x="59" y="24"/>
                          </a:lnTo>
                          <a:lnTo>
                            <a:pt x="53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6350">
                      <a:solidFill>
                        <a:srgbClr val="CCCCCC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Georgia" pitchFamily="18" charset="0"/>
                      </a:endParaRPr>
                    </a:p>
                  </p:txBody>
                </p:sp>
                <p:sp>
                  <p:nvSpPr>
                    <p:cNvPr id="243" name="Freeform 100"/>
                    <p:cNvSpPr>
                      <a:spLocks/>
                    </p:cNvSpPr>
                    <p:nvPr/>
                  </p:nvSpPr>
                  <p:spPr bwMode="auto">
                    <a:xfrm>
                      <a:off x="2312" y="1599"/>
                      <a:ext cx="61" cy="97"/>
                    </a:xfrm>
                    <a:custGeom>
                      <a:avLst/>
                      <a:gdLst>
                        <a:gd name="T0" fmla="*/ 53 w 61"/>
                        <a:gd name="T1" fmla="*/ 0 h 97"/>
                        <a:gd name="T2" fmla="*/ 53 w 61"/>
                        <a:gd name="T3" fmla="*/ 17 h 97"/>
                        <a:gd name="T4" fmla="*/ 61 w 61"/>
                        <a:gd name="T5" fmla="*/ 32 h 97"/>
                        <a:gd name="T6" fmla="*/ 53 w 61"/>
                        <a:gd name="T7" fmla="*/ 49 h 97"/>
                        <a:gd name="T8" fmla="*/ 43 w 61"/>
                        <a:gd name="T9" fmla="*/ 63 h 97"/>
                        <a:gd name="T10" fmla="*/ 24 w 61"/>
                        <a:gd name="T11" fmla="*/ 80 h 97"/>
                        <a:gd name="T12" fmla="*/ 9 w 61"/>
                        <a:gd name="T13" fmla="*/ 97 h 97"/>
                        <a:gd name="T14" fmla="*/ 0 w 61"/>
                        <a:gd name="T15" fmla="*/ 80 h 97"/>
                        <a:gd name="T16" fmla="*/ 6 w 61"/>
                        <a:gd name="T17" fmla="*/ 73 h 97"/>
                        <a:gd name="T18" fmla="*/ 24 w 61"/>
                        <a:gd name="T19" fmla="*/ 54 h 97"/>
                        <a:gd name="T20" fmla="*/ 23 w 61"/>
                        <a:gd name="T21" fmla="*/ 43 h 97"/>
                        <a:gd name="T22" fmla="*/ 32 w 61"/>
                        <a:gd name="T23" fmla="*/ 28 h 97"/>
                        <a:gd name="T24" fmla="*/ 55 w 61"/>
                        <a:gd name="T25" fmla="*/ 9 h 97"/>
                        <a:gd name="T26" fmla="*/ 55 w 61"/>
                        <a:gd name="T27" fmla="*/ 15 h 97"/>
                        <a:gd name="T28" fmla="*/ 59 w 61"/>
                        <a:gd name="T29" fmla="*/ 24 h 97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61"/>
                        <a:gd name="T46" fmla="*/ 0 h 97"/>
                        <a:gd name="T47" fmla="*/ 61 w 61"/>
                        <a:gd name="T48" fmla="*/ 97 h 97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61" h="97">
                          <a:moveTo>
                            <a:pt x="53" y="0"/>
                          </a:moveTo>
                          <a:lnTo>
                            <a:pt x="53" y="17"/>
                          </a:lnTo>
                          <a:lnTo>
                            <a:pt x="61" y="32"/>
                          </a:lnTo>
                          <a:lnTo>
                            <a:pt x="53" y="49"/>
                          </a:lnTo>
                          <a:lnTo>
                            <a:pt x="43" y="63"/>
                          </a:lnTo>
                          <a:lnTo>
                            <a:pt x="24" y="80"/>
                          </a:lnTo>
                          <a:lnTo>
                            <a:pt x="9" y="97"/>
                          </a:lnTo>
                          <a:lnTo>
                            <a:pt x="0" y="80"/>
                          </a:lnTo>
                          <a:lnTo>
                            <a:pt x="6" y="73"/>
                          </a:lnTo>
                          <a:lnTo>
                            <a:pt x="24" y="54"/>
                          </a:lnTo>
                          <a:lnTo>
                            <a:pt x="23" y="43"/>
                          </a:lnTo>
                          <a:lnTo>
                            <a:pt x="32" y="28"/>
                          </a:lnTo>
                          <a:lnTo>
                            <a:pt x="55" y="9"/>
                          </a:lnTo>
                          <a:lnTo>
                            <a:pt x="55" y="15"/>
                          </a:lnTo>
                          <a:lnTo>
                            <a:pt x="59" y="24"/>
                          </a:lnTo>
                        </a:path>
                      </a:pathLst>
                    </a:custGeom>
                    <a:solidFill>
                      <a:srgbClr val="808080"/>
                    </a:solidFill>
                    <a:ln w="6350">
                      <a:solidFill>
                        <a:srgbClr val="CCCCCC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Georgia" pitchFamily="18" charset="0"/>
                      </a:endParaRPr>
                    </a:p>
                  </p:txBody>
                </p:sp>
              </p:grpSp>
              <p:sp>
                <p:nvSpPr>
                  <p:cNvPr id="241" name="Freeform 101"/>
                  <p:cNvSpPr>
                    <a:spLocks/>
                  </p:cNvSpPr>
                  <p:nvPr/>
                </p:nvSpPr>
                <p:spPr bwMode="auto">
                  <a:xfrm>
                    <a:off x="2247" y="1556"/>
                    <a:ext cx="76" cy="79"/>
                  </a:xfrm>
                  <a:custGeom>
                    <a:avLst/>
                    <a:gdLst>
                      <a:gd name="T0" fmla="*/ 59 w 76"/>
                      <a:gd name="T1" fmla="*/ 0 h 78"/>
                      <a:gd name="T2" fmla="*/ 50 w 76"/>
                      <a:gd name="T3" fmla="*/ 11 h 78"/>
                      <a:gd name="T4" fmla="*/ 35 w 76"/>
                      <a:gd name="T5" fmla="*/ 9 h 78"/>
                      <a:gd name="T6" fmla="*/ 26 w 76"/>
                      <a:gd name="T7" fmla="*/ 7 h 78"/>
                      <a:gd name="T8" fmla="*/ 30 w 76"/>
                      <a:gd name="T9" fmla="*/ 20 h 78"/>
                      <a:gd name="T10" fmla="*/ 32 w 76"/>
                      <a:gd name="T11" fmla="*/ 30 h 78"/>
                      <a:gd name="T12" fmla="*/ 33 w 76"/>
                      <a:gd name="T13" fmla="*/ 37 h 78"/>
                      <a:gd name="T14" fmla="*/ 28 w 76"/>
                      <a:gd name="T15" fmla="*/ 39 h 78"/>
                      <a:gd name="T16" fmla="*/ 19 w 76"/>
                      <a:gd name="T17" fmla="*/ 35 h 78"/>
                      <a:gd name="T18" fmla="*/ 19 w 76"/>
                      <a:gd name="T19" fmla="*/ 30 h 78"/>
                      <a:gd name="T20" fmla="*/ 11 w 76"/>
                      <a:gd name="T21" fmla="*/ 30 h 78"/>
                      <a:gd name="T22" fmla="*/ 13 w 76"/>
                      <a:gd name="T23" fmla="*/ 39 h 78"/>
                      <a:gd name="T24" fmla="*/ 9 w 76"/>
                      <a:gd name="T25" fmla="*/ 48 h 78"/>
                      <a:gd name="T26" fmla="*/ 0 w 76"/>
                      <a:gd name="T27" fmla="*/ 61 h 78"/>
                      <a:gd name="T28" fmla="*/ 4 w 76"/>
                      <a:gd name="T29" fmla="*/ 72 h 78"/>
                      <a:gd name="T30" fmla="*/ 13 w 76"/>
                      <a:gd name="T31" fmla="*/ 78 h 78"/>
                      <a:gd name="T32" fmla="*/ 22 w 76"/>
                      <a:gd name="T33" fmla="*/ 72 h 78"/>
                      <a:gd name="T34" fmla="*/ 33 w 76"/>
                      <a:gd name="T35" fmla="*/ 65 h 78"/>
                      <a:gd name="T36" fmla="*/ 54 w 76"/>
                      <a:gd name="T37" fmla="*/ 59 h 78"/>
                      <a:gd name="T38" fmla="*/ 63 w 76"/>
                      <a:gd name="T39" fmla="*/ 61 h 78"/>
                      <a:gd name="T40" fmla="*/ 59 w 76"/>
                      <a:gd name="T41" fmla="*/ 48 h 78"/>
                      <a:gd name="T42" fmla="*/ 67 w 76"/>
                      <a:gd name="T43" fmla="*/ 41 h 78"/>
                      <a:gd name="T44" fmla="*/ 76 w 76"/>
                      <a:gd name="T45" fmla="*/ 28 h 78"/>
                      <a:gd name="T46" fmla="*/ 72 w 76"/>
                      <a:gd name="T47" fmla="*/ 20 h 78"/>
                      <a:gd name="T48" fmla="*/ 65 w 76"/>
                      <a:gd name="T49" fmla="*/ 11 h 78"/>
                      <a:gd name="T50" fmla="*/ 59 w 76"/>
                      <a:gd name="T51" fmla="*/ 0 h 78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w 76"/>
                      <a:gd name="T79" fmla="*/ 0 h 78"/>
                      <a:gd name="T80" fmla="*/ 76 w 76"/>
                      <a:gd name="T81" fmla="*/ 78 h 78"/>
                    </a:gdLst>
                    <a:ahLst/>
                    <a:cxnLst>
                      <a:cxn ang="T52">
                        <a:pos x="T0" y="T1"/>
                      </a:cxn>
                      <a:cxn ang="T53">
                        <a:pos x="T2" y="T3"/>
                      </a:cxn>
                      <a:cxn ang="T54">
                        <a:pos x="T4" y="T5"/>
                      </a:cxn>
                      <a:cxn ang="T55">
                        <a:pos x="T6" y="T7"/>
                      </a:cxn>
                      <a:cxn ang="T56">
                        <a:pos x="T8" y="T9"/>
                      </a:cxn>
                      <a:cxn ang="T57">
                        <a:pos x="T10" y="T11"/>
                      </a:cxn>
                      <a:cxn ang="T58">
                        <a:pos x="T12" y="T13"/>
                      </a:cxn>
                      <a:cxn ang="T59">
                        <a:pos x="T14" y="T15"/>
                      </a:cxn>
                      <a:cxn ang="T60">
                        <a:pos x="T16" y="T17"/>
                      </a:cxn>
                      <a:cxn ang="T61">
                        <a:pos x="T18" y="T19"/>
                      </a:cxn>
                      <a:cxn ang="T62">
                        <a:pos x="T20" y="T21"/>
                      </a:cxn>
                      <a:cxn ang="T63">
                        <a:pos x="T22" y="T23"/>
                      </a:cxn>
                      <a:cxn ang="T64">
                        <a:pos x="T24" y="T25"/>
                      </a:cxn>
                      <a:cxn ang="T65">
                        <a:pos x="T26" y="T27"/>
                      </a:cxn>
                      <a:cxn ang="T66">
                        <a:pos x="T28" y="T29"/>
                      </a:cxn>
                      <a:cxn ang="T67">
                        <a:pos x="T30" y="T31"/>
                      </a:cxn>
                      <a:cxn ang="T68">
                        <a:pos x="T32" y="T33"/>
                      </a:cxn>
                      <a:cxn ang="T69">
                        <a:pos x="T34" y="T35"/>
                      </a:cxn>
                      <a:cxn ang="T70">
                        <a:pos x="T36" y="T37"/>
                      </a:cxn>
                      <a:cxn ang="T71">
                        <a:pos x="T38" y="T39"/>
                      </a:cxn>
                      <a:cxn ang="T72">
                        <a:pos x="T40" y="T41"/>
                      </a:cxn>
                      <a:cxn ang="T73">
                        <a:pos x="T42" y="T43"/>
                      </a:cxn>
                      <a:cxn ang="T74">
                        <a:pos x="T44" y="T45"/>
                      </a:cxn>
                      <a:cxn ang="T75">
                        <a:pos x="T46" y="T47"/>
                      </a:cxn>
                      <a:cxn ang="T76">
                        <a:pos x="T48" y="T49"/>
                      </a:cxn>
                      <a:cxn ang="T77">
                        <a:pos x="T50" y="T51"/>
                      </a:cxn>
                    </a:cxnLst>
                    <a:rect l="T78" t="T79" r="T80" b="T81"/>
                    <a:pathLst>
                      <a:path w="76" h="78">
                        <a:moveTo>
                          <a:pt x="59" y="0"/>
                        </a:moveTo>
                        <a:lnTo>
                          <a:pt x="50" y="11"/>
                        </a:lnTo>
                        <a:lnTo>
                          <a:pt x="35" y="9"/>
                        </a:lnTo>
                        <a:lnTo>
                          <a:pt x="26" y="7"/>
                        </a:lnTo>
                        <a:lnTo>
                          <a:pt x="30" y="20"/>
                        </a:lnTo>
                        <a:lnTo>
                          <a:pt x="32" y="30"/>
                        </a:lnTo>
                        <a:lnTo>
                          <a:pt x="33" y="37"/>
                        </a:lnTo>
                        <a:lnTo>
                          <a:pt x="28" y="39"/>
                        </a:lnTo>
                        <a:lnTo>
                          <a:pt x="19" y="35"/>
                        </a:lnTo>
                        <a:lnTo>
                          <a:pt x="19" y="30"/>
                        </a:lnTo>
                        <a:lnTo>
                          <a:pt x="11" y="30"/>
                        </a:lnTo>
                        <a:lnTo>
                          <a:pt x="13" y="39"/>
                        </a:lnTo>
                        <a:lnTo>
                          <a:pt x="9" y="48"/>
                        </a:lnTo>
                        <a:lnTo>
                          <a:pt x="0" y="61"/>
                        </a:lnTo>
                        <a:lnTo>
                          <a:pt x="4" y="72"/>
                        </a:lnTo>
                        <a:lnTo>
                          <a:pt x="13" y="78"/>
                        </a:lnTo>
                        <a:lnTo>
                          <a:pt x="22" y="72"/>
                        </a:lnTo>
                        <a:lnTo>
                          <a:pt x="33" y="65"/>
                        </a:lnTo>
                        <a:lnTo>
                          <a:pt x="54" y="59"/>
                        </a:lnTo>
                        <a:lnTo>
                          <a:pt x="63" y="61"/>
                        </a:lnTo>
                        <a:lnTo>
                          <a:pt x="59" y="48"/>
                        </a:lnTo>
                        <a:lnTo>
                          <a:pt x="67" y="41"/>
                        </a:lnTo>
                        <a:lnTo>
                          <a:pt x="76" y="28"/>
                        </a:lnTo>
                        <a:lnTo>
                          <a:pt x="72" y="20"/>
                        </a:lnTo>
                        <a:lnTo>
                          <a:pt x="65" y="11"/>
                        </a:lnTo>
                        <a:lnTo>
                          <a:pt x="59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6350">
                    <a:solidFill>
                      <a:srgbClr val="CCCCCC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Georgia" pitchFamily="18" charset="0"/>
                    </a:endParaRPr>
                  </a:p>
                </p:txBody>
              </p:sp>
            </p:grpSp>
          </p:grpSp>
          <p:grpSp>
            <p:nvGrpSpPr>
              <p:cNvPr id="210" name="Group 102"/>
              <p:cNvGrpSpPr>
                <a:grpSpLocks/>
              </p:cNvGrpSpPr>
              <p:nvPr/>
            </p:nvGrpSpPr>
            <p:grpSpPr bwMode="auto">
              <a:xfrm>
                <a:off x="2381" y="1269"/>
                <a:ext cx="808" cy="801"/>
                <a:chOff x="1925" y="532"/>
                <a:chExt cx="1012" cy="1110"/>
              </a:xfrm>
            </p:grpSpPr>
            <p:grpSp>
              <p:nvGrpSpPr>
                <p:cNvPr id="223" name="Group 103"/>
                <p:cNvGrpSpPr>
                  <a:grpSpLocks/>
                </p:cNvGrpSpPr>
                <p:nvPr/>
              </p:nvGrpSpPr>
              <p:grpSpPr bwMode="auto">
                <a:xfrm>
                  <a:off x="1925" y="532"/>
                  <a:ext cx="1012" cy="1110"/>
                  <a:chOff x="1925" y="532"/>
                  <a:chExt cx="1012" cy="1110"/>
                </a:xfrm>
              </p:grpSpPr>
              <p:sp>
                <p:nvSpPr>
                  <p:cNvPr id="235" name="Freeform 104"/>
                  <p:cNvSpPr>
                    <a:spLocks/>
                  </p:cNvSpPr>
                  <p:nvPr/>
                </p:nvSpPr>
                <p:spPr bwMode="auto">
                  <a:xfrm>
                    <a:off x="1925" y="532"/>
                    <a:ext cx="1012" cy="1110"/>
                  </a:xfrm>
                  <a:custGeom>
                    <a:avLst/>
                    <a:gdLst>
                      <a:gd name="T0" fmla="*/ 297 w 1012"/>
                      <a:gd name="T1" fmla="*/ 1014 h 1110"/>
                      <a:gd name="T2" fmla="*/ 337 w 1012"/>
                      <a:gd name="T3" fmla="*/ 951 h 1110"/>
                      <a:gd name="T4" fmla="*/ 326 w 1012"/>
                      <a:gd name="T5" fmla="*/ 865 h 1110"/>
                      <a:gd name="T6" fmla="*/ 334 w 1012"/>
                      <a:gd name="T7" fmla="*/ 791 h 1110"/>
                      <a:gd name="T8" fmla="*/ 352 w 1012"/>
                      <a:gd name="T9" fmla="*/ 688 h 1110"/>
                      <a:gd name="T10" fmla="*/ 404 w 1012"/>
                      <a:gd name="T11" fmla="*/ 618 h 1110"/>
                      <a:gd name="T12" fmla="*/ 430 w 1012"/>
                      <a:gd name="T13" fmla="*/ 562 h 1110"/>
                      <a:gd name="T14" fmla="*/ 450 w 1012"/>
                      <a:gd name="T15" fmla="*/ 507 h 1110"/>
                      <a:gd name="T16" fmla="*/ 505 w 1012"/>
                      <a:gd name="T17" fmla="*/ 414 h 1110"/>
                      <a:gd name="T18" fmla="*/ 535 w 1012"/>
                      <a:gd name="T19" fmla="*/ 340 h 1110"/>
                      <a:gd name="T20" fmla="*/ 603 w 1012"/>
                      <a:gd name="T21" fmla="*/ 266 h 1110"/>
                      <a:gd name="T22" fmla="*/ 659 w 1012"/>
                      <a:gd name="T23" fmla="*/ 240 h 1110"/>
                      <a:gd name="T24" fmla="*/ 696 w 1012"/>
                      <a:gd name="T25" fmla="*/ 174 h 1110"/>
                      <a:gd name="T26" fmla="*/ 785 w 1012"/>
                      <a:gd name="T27" fmla="*/ 210 h 1110"/>
                      <a:gd name="T28" fmla="*/ 833 w 1012"/>
                      <a:gd name="T29" fmla="*/ 221 h 1110"/>
                      <a:gd name="T30" fmla="*/ 859 w 1012"/>
                      <a:gd name="T31" fmla="*/ 133 h 1110"/>
                      <a:gd name="T32" fmla="*/ 933 w 1012"/>
                      <a:gd name="T33" fmla="*/ 126 h 1110"/>
                      <a:gd name="T34" fmla="*/ 960 w 1012"/>
                      <a:gd name="T35" fmla="*/ 159 h 1110"/>
                      <a:gd name="T36" fmla="*/ 982 w 1012"/>
                      <a:gd name="T37" fmla="*/ 115 h 1110"/>
                      <a:gd name="T38" fmla="*/ 1008 w 1012"/>
                      <a:gd name="T39" fmla="*/ 63 h 1110"/>
                      <a:gd name="T40" fmla="*/ 960 w 1012"/>
                      <a:gd name="T41" fmla="*/ 19 h 1110"/>
                      <a:gd name="T42" fmla="*/ 915 w 1012"/>
                      <a:gd name="T43" fmla="*/ 22 h 1110"/>
                      <a:gd name="T44" fmla="*/ 889 w 1012"/>
                      <a:gd name="T45" fmla="*/ 19 h 1110"/>
                      <a:gd name="T46" fmla="*/ 852 w 1012"/>
                      <a:gd name="T47" fmla="*/ 44 h 1110"/>
                      <a:gd name="T48" fmla="*/ 837 w 1012"/>
                      <a:gd name="T49" fmla="*/ 30 h 1110"/>
                      <a:gd name="T50" fmla="*/ 781 w 1012"/>
                      <a:gd name="T51" fmla="*/ 96 h 1110"/>
                      <a:gd name="T52" fmla="*/ 726 w 1012"/>
                      <a:gd name="T53" fmla="*/ 115 h 1110"/>
                      <a:gd name="T54" fmla="*/ 666 w 1012"/>
                      <a:gd name="T55" fmla="*/ 133 h 1110"/>
                      <a:gd name="T56" fmla="*/ 596 w 1012"/>
                      <a:gd name="T57" fmla="*/ 148 h 1110"/>
                      <a:gd name="T58" fmla="*/ 588 w 1012"/>
                      <a:gd name="T59" fmla="*/ 203 h 1110"/>
                      <a:gd name="T60" fmla="*/ 581 w 1012"/>
                      <a:gd name="T61" fmla="*/ 251 h 1110"/>
                      <a:gd name="T62" fmla="*/ 524 w 1012"/>
                      <a:gd name="T63" fmla="*/ 262 h 1110"/>
                      <a:gd name="T64" fmla="*/ 505 w 1012"/>
                      <a:gd name="T65" fmla="*/ 303 h 1110"/>
                      <a:gd name="T66" fmla="*/ 461 w 1012"/>
                      <a:gd name="T67" fmla="*/ 362 h 1110"/>
                      <a:gd name="T68" fmla="*/ 415 w 1012"/>
                      <a:gd name="T69" fmla="*/ 436 h 1110"/>
                      <a:gd name="T70" fmla="*/ 378 w 1012"/>
                      <a:gd name="T71" fmla="*/ 511 h 1110"/>
                      <a:gd name="T72" fmla="*/ 356 w 1012"/>
                      <a:gd name="T73" fmla="*/ 555 h 1110"/>
                      <a:gd name="T74" fmla="*/ 285 w 1012"/>
                      <a:gd name="T75" fmla="*/ 618 h 1110"/>
                      <a:gd name="T76" fmla="*/ 326 w 1012"/>
                      <a:gd name="T77" fmla="*/ 625 h 1110"/>
                      <a:gd name="T78" fmla="*/ 263 w 1012"/>
                      <a:gd name="T79" fmla="*/ 637 h 1110"/>
                      <a:gd name="T80" fmla="*/ 204 w 1012"/>
                      <a:gd name="T81" fmla="*/ 674 h 1110"/>
                      <a:gd name="T82" fmla="*/ 154 w 1012"/>
                      <a:gd name="T83" fmla="*/ 677 h 1110"/>
                      <a:gd name="T84" fmla="*/ 113 w 1012"/>
                      <a:gd name="T85" fmla="*/ 705 h 1110"/>
                      <a:gd name="T86" fmla="*/ 87 w 1012"/>
                      <a:gd name="T87" fmla="*/ 733 h 1110"/>
                      <a:gd name="T88" fmla="*/ 35 w 1012"/>
                      <a:gd name="T89" fmla="*/ 767 h 1110"/>
                      <a:gd name="T90" fmla="*/ 20 w 1012"/>
                      <a:gd name="T91" fmla="*/ 889 h 1110"/>
                      <a:gd name="T92" fmla="*/ 41 w 1012"/>
                      <a:gd name="T93" fmla="*/ 917 h 1110"/>
                      <a:gd name="T94" fmla="*/ 20 w 1012"/>
                      <a:gd name="T95" fmla="*/ 971 h 1110"/>
                      <a:gd name="T96" fmla="*/ 33 w 1012"/>
                      <a:gd name="T97" fmla="*/ 1003 h 1110"/>
                      <a:gd name="T98" fmla="*/ 0 w 1012"/>
                      <a:gd name="T99" fmla="*/ 1030 h 1110"/>
                      <a:gd name="T100" fmla="*/ 85 w 1012"/>
                      <a:gd name="T101" fmla="*/ 1110 h 1110"/>
                      <a:gd name="T102" fmla="*/ 209 w 1012"/>
                      <a:gd name="T103" fmla="*/ 1019 h 1110"/>
                      <a:gd name="T104" fmla="*/ 254 w 1012"/>
                      <a:gd name="T105" fmla="*/ 967 h 1110"/>
                      <a:gd name="T106" fmla="*/ 263 w 1012"/>
                      <a:gd name="T107" fmla="*/ 1045 h 1110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w 1012"/>
                      <a:gd name="T163" fmla="*/ 0 h 1110"/>
                      <a:gd name="T164" fmla="*/ 1012 w 1012"/>
                      <a:gd name="T165" fmla="*/ 1110 h 1110"/>
                    </a:gdLst>
                    <a:ahLst/>
                    <a:cxnLst>
                      <a:cxn ang="T108">
                        <a:pos x="T0" y="T1"/>
                      </a:cxn>
                      <a:cxn ang="T109">
                        <a:pos x="T2" y="T3"/>
                      </a:cxn>
                      <a:cxn ang="T110">
                        <a:pos x="T4" y="T5"/>
                      </a:cxn>
                      <a:cxn ang="T111">
                        <a:pos x="T6" y="T7"/>
                      </a:cxn>
                      <a:cxn ang="T112">
                        <a:pos x="T8" y="T9"/>
                      </a:cxn>
                      <a:cxn ang="T113">
                        <a:pos x="T10" y="T11"/>
                      </a:cxn>
                      <a:cxn ang="T114">
                        <a:pos x="T12" y="T13"/>
                      </a:cxn>
                      <a:cxn ang="T115">
                        <a:pos x="T14" y="T15"/>
                      </a:cxn>
                      <a:cxn ang="T116">
                        <a:pos x="T16" y="T17"/>
                      </a:cxn>
                      <a:cxn ang="T117">
                        <a:pos x="T18" y="T19"/>
                      </a:cxn>
                      <a:cxn ang="T118">
                        <a:pos x="T20" y="T21"/>
                      </a:cxn>
                      <a:cxn ang="T119">
                        <a:pos x="T22" y="T23"/>
                      </a:cxn>
                      <a:cxn ang="T120">
                        <a:pos x="T24" y="T25"/>
                      </a:cxn>
                      <a:cxn ang="T121">
                        <a:pos x="T26" y="T27"/>
                      </a:cxn>
                      <a:cxn ang="T122">
                        <a:pos x="T28" y="T29"/>
                      </a:cxn>
                      <a:cxn ang="T123">
                        <a:pos x="T30" y="T31"/>
                      </a:cxn>
                      <a:cxn ang="T124">
                        <a:pos x="T32" y="T33"/>
                      </a:cxn>
                      <a:cxn ang="T125">
                        <a:pos x="T34" y="T35"/>
                      </a:cxn>
                      <a:cxn ang="T126">
                        <a:pos x="T36" y="T37"/>
                      </a:cxn>
                      <a:cxn ang="T127">
                        <a:pos x="T38" y="T39"/>
                      </a:cxn>
                      <a:cxn ang="T128">
                        <a:pos x="T40" y="T41"/>
                      </a:cxn>
                      <a:cxn ang="T129">
                        <a:pos x="T42" y="T43"/>
                      </a:cxn>
                      <a:cxn ang="T130">
                        <a:pos x="T44" y="T45"/>
                      </a:cxn>
                      <a:cxn ang="T131">
                        <a:pos x="T46" y="T47"/>
                      </a:cxn>
                      <a:cxn ang="T132">
                        <a:pos x="T48" y="T49"/>
                      </a:cxn>
                      <a:cxn ang="T133">
                        <a:pos x="T50" y="T51"/>
                      </a:cxn>
                      <a:cxn ang="T134">
                        <a:pos x="T52" y="T53"/>
                      </a:cxn>
                      <a:cxn ang="T135">
                        <a:pos x="T54" y="T55"/>
                      </a:cxn>
                      <a:cxn ang="T136">
                        <a:pos x="T56" y="T57"/>
                      </a:cxn>
                      <a:cxn ang="T137">
                        <a:pos x="T58" y="T59"/>
                      </a:cxn>
                      <a:cxn ang="T138">
                        <a:pos x="T60" y="T61"/>
                      </a:cxn>
                      <a:cxn ang="T139">
                        <a:pos x="T62" y="T63"/>
                      </a:cxn>
                      <a:cxn ang="T140">
                        <a:pos x="T64" y="T65"/>
                      </a:cxn>
                      <a:cxn ang="T141">
                        <a:pos x="T66" y="T67"/>
                      </a:cxn>
                      <a:cxn ang="T142">
                        <a:pos x="T68" y="T69"/>
                      </a:cxn>
                      <a:cxn ang="T143">
                        <a:pos x="T70" y="T71"/>
                      </a:cxn>
                      <a:cxn ang="T144">
                        <a:pos x="T72" y="T73"/>
                      </a:cxn>
                      <a:cxn ang="T145">
                        <a:pos x="T74" y="T75"/>
                      </a:cxn>
                      <a:cxn ang="T146">
                        <a:pos x="T76" y="T77"/>
                      </a:cxn>
                      <a:cxn ang="T147">
                        <a:pos x="T78" y="T79"/>
                      </a:cxn>
                      <a:cxn ang="T148">
                        <a:pos x="T80" y="T81"/>
                      </a:cxn>
                      <a:cxn ang="T149">
                        <a:pos x="T82" y="T83"/>
                      </a:cxn>
                      <a:cxn ang="T150">
                        <a:pos x="T84" y="T85"/>
                      </a:cxn>
                      <a:cxn ang="T151">
                        <a:pos x="T86" y="T87"/>
                      </a:cxn>
                      <a:cxn ang="T152">
                        <a:pos x="T88" y="T89"/>
                      </a:cxn>
                      <a:cxn ang="T153">
                        <a:pos x="T90" y="T91"/>
                      </a:cxn>
                      <a:cxn ang="T154">
                        <a:pos x="T92" y="T93"/>
                      </a:cxn>
                      <a:cxn ang="T155">
                        <a:pos x="T94" y="T95"/>
                      </a:cxn>
                      <a:cxn ang="T156">
                        <a:pos x="T96" y="T97"/>
                      </a:cxn>
                      <a:cxn ang="T157">
                        <a:pos x="T98" y="T99"/>
                      </a:cxn>
                      <a:cxn ang="T158">
                        <a:pos x="T100" y="T101"/>
                      </a:cxn>
                      <a:cxn ang="T159">
                        <a:pos x="T102" y="T103"/>
                      </a:cxn>
                      <a:cxn ang="T160">
                        <a:pos x="T104" y="T105"/>
                      </a:cxn>
                      <a:cxn ang="T161">
                        <a:pos x="T106" y="T107"/>
                      </a:cxn>
                    </a:cxnLst>
                    <a:rect l="T162" t="T163" r="T164" b="T165"/>
                    <a:pathLst>
                      <a:path w="1012" h="1110">
                        <a:moveTo>
                          <a:pt x="271" y="1045"/>
                        </a:moveTo>
                        <a:lnTo>
                          <a:pt x="274" y="1043"/>
                        </a:lnTo>
                        <a:lnTo>
                          <a:pt x="285" y="1040"/>
                        </a:lnTo>
                        <a:lnTo>
                          <a:pt x="293" y="1028"/>
                        </a:lnTo>
                        <a:lnTo>
                          <a:pt x="297" y="1014"/>
                        </a:lnTo>
                        <a:lnTo>
                          <a:pt x="300" y="1006"/>
                        </a:lnTo>
                        <a:lnTo>
                          <a:pt x="297" y="984"/>
                        </a:lnTo>
                        <a:lnTo>
                          <a:pt x="300" y="969"/>
                        </a:lnTo>
                        <a:lnTo>
                          <a:pt x="311" y="962"/>
                        </a:lnTo>
                        <a:lnTo>
                          <a:pt x="337" y="951"/>
                        </a:lnTo>
                        <a:lnTo>
                          <a:pt x="341" y="939"/>
                        </a:lnTo>
                        <a:lnTo>
                          <a:pt x="337" y="902"/>
                        </a:lnTo>
                        <a:lnTo>
                          <a:pt x="334" y="895"/>
                        </a:lnTo>
                        <a:lnTo>
                          <a:pt x="334" y="873"/>
                        </a:lnTo>
                        <a:lnTo>
                          <a:pt x="326" y="865"/>
                        </a:lnTo>
                        <a:lnTo>
                          <a:pt x="330" y="847"/>
                        </a:lnTo>
                        <a:lnTo>
                          <a:pt x="337" y="847"/>
                        </a:lnTo>
                        <a:lnTo>
                          <a:pt x="356" y="836"/>
                        </a:lnTo>
                        <a:lnTo>
                          <a:pt x="341" y="802"/>
                        </a:lnTo>
                        <a:lnTo>
                          <a:pt x="334" y="791"/>
                        </a:lnTo>
                        <a:lnTo>
                          <a:pt x="334" y="788"/>
                        </a:lnTo>
                        <a:lnTo>
                          <a:pt x="334" y="759"/>
                        </a:lnTo>
                        <a:lnTo>
                          <a:pt x="345" y="737"/>
                        </a:lnTo>
                        <a:lnTo>
                          <a:pt x="348" y="714"/>
                        </a:lnTo>
                        <a:lnTo>
                          <a:pt x="352" y="688"/>
                        </a:lnTo>
                        <a:lnTo>
                          <a:pt x="348" y="666"/>
                        </a:lnTo>
                        <a:lnTo>
                          <a:pt x="356" y="651"/>
                        </a:lnTo>
                        <a:lnTo>
                          <a:pt x="360" y="640"/>
                        </a:lnTo>
                        <a:lnTo>
                          <a:pt x="382" y="625"/>
                        </a:lnTo>
                        <a:lnTo>
                          <a:pt x="404" y="618"/>
                        </a:lnTo>
                        <a:lnTo>
                          <a:pt x="423" y="625"/>
                        </a:lnTo>
                        <a:lnTo>
                          <a:pt x="430" y="629"/>
                        </a:lnTo>
                        <a:lnTo>
                          <a:pt x="442" y="614"/>
                        </a:lnTo>
                        <a:lnTo>
                          <a:pt x="442" y="596"/>
                        </a:lnTo>
                        <a:lnTo>
                          <a:pt x="430" y="562"/>
                        </a:lnTo>
                        <a:lnTo>
                          <a:pt x="426" y="548"/>
                        </a:lnTo>
                        <a:lnTo>
                          <a:pt x="430" y="540"/>
                        </a:lnTo>
                        <a:lnTo>
                          <a:pt x="437" y="540"/>
                        </a:lnTo>
                        <a:lnTo>
                          <a:pt x="446" y="529"/>
                        </a:lnTo>
                        <a:lnTo>
                          <a:pt x="450" y="507"/>
                        </a:lnTo>
                        <a:lnTo>
                          <a:pt x="453" y="477"/>
                        </a:lnTo>
                        <a:lnTo>
                          <a:pt x="457" y="448"/>
                        </a:lnTo>
                        <a:lnTo>
                          <a:pt x="468" y="436"/>
                        </a:lnTo>
                        <a:lnTo>
                          <a:pt x="490" y="422"/>
                        </a:lnTo>
                        <a:lnTo>
                          <a:pt x="505" y="414"/>
                        </a:lnTo>
                        <a:lnTo>
                          <a:pt x="509" y="392"/>
                        </a:lnTo>
                        <a:lnTo>
                          <a:pt x="516" y="377"/>
                        </a:lnTo>
                        <a:lnTo>
                          <a:pt x="535" y="362"/>
                        </a:lnTo>
                        <a:lnTo>
                          <a:pt x="539" y="351"/>
                        </a:lnTo>
                        <a:lnTo>
                          <a:pt x="535" y="340"/>
                        </a:lnTo>
                        <a:lnTo>
                          <a:pt x="535" y="325"/>
                        </a:lnTo>
                        <a:lnTo>
                          <a:pt x="550" y="314"/>
                        </a:lnTo>
                        <a:lnTo>
                          <a:pt x="568" y="281"/>
                        </a:lnTo>
                        <a:lnTo>
                          <a:pt x="581" y="284"/>
                        </a:lnTo>
                        <a:lnTo>
                          <a:pt x="603" y="266"/>
                        </a:lnTo>
                        <a:lnTo>
                          <a:pt x="600" y="251"/>
                        </a:lnTo>
                        <a:lnTo>
                          <a:pt x="614" y="236"/>
                        </a:lnTo>
                        <a:lnTo>
                          <a:pt x="622" y="240"/>
                        </a:lnTo>
                        <a:lnTo>
                          <a:pt x="637" y="236"/>
                        </a:lnTo>
                        <a:lnTo>
                          <a:pt x="659" y="240"/>
                        </a:lnTo>
                        <a:lnTo>
                          <a:pt x="688" y="214"/>
                        </a:lnTo>
                        <a:lnTo>
                          <a:pt x="685" y="199"/>
                        </a:lnTo>
                        <a:lnTo>
                          <a:pt x="688" y="192"/>
                        </a:lnTo>
                        <a:lnTo>
                          <a:pt x="681" y="188"/>
                        </a:lnTo>
                        <a:lnTo>
                          <a:pt x="696" y="174"/>
                        </a:lnTo>
                        <a:lnTo>
                          <a:pt x="718" y="171"/>
                        </a:lnTo>
                        <a:lnTo>
                          <a:pt x="733" y="192"/>
                        </a:lnTo>
                        <a:lnTo>
                          <a:pt x="759" y="221"/>
                        </a:lnTo>
                        <a:lnTo>
                          <a:pt x="770" y="221"/>
                        </a:lnTo>
                        <a:lnTo>
                          <a:pt x="785" y="210"/>
                        </a:lnTo>
                        <a:lnTo>
                          <a:pt x="796" y="207"/>
                        </a:lnTo>
                        <a:lnTo>
                          <a:pt x="803" y="210"/>
                        </a:lnTo>
                        <a:lnTo>
                          <a:pt x="815" y="221"/>
                        </a:lnTo>
                        <a:lnTo>
                          <a:pt x="829" y="225"/>
                        </a:lnTo>
                        <a:lnTo>
                          <a:pt x="833" y="221"/>
                        </a:lnTo>
                        <a:lnTo>
                          <a:pt x="840" y="207"/>
                        </a:lnTo>
                        <a:lnTo>
                          <a:pt x="844" y="199"/>
                        </a:lnTo>
                        <a:lnTo>
                          <a:pt x="859" y="174"/>
                        </a:lnTo>
                        <a:lnTo>
                          <a:pt x="863" y="171"/>
                        </a:lnTo>
                        <a:lnTo>
                          <a:pt x="859" y="133"/>
                        </a:lnTo>
                        <a:lnTo>
                          <a:pt x="878" y="115"/>
                        </a:lnTo>
                        <a:lnTo>
                          <a:pt x="885" y="119"/>
                        </a:lnTo>
                        <a:lnTo>
                          <a:pt x="907" y="96"/>
                        </a:lnTo>
                        <a:lnTo>
                          <a:pt x="926" y="119"/>
                        </a:lnTo>
                        <a:lnTo>
                          <a:pt x="933" y="126"/>
                        </a:lnTo>
                        <a:lnTo>
                          <a:pt x="944" y="122"/>
                        </a:lnTo>
                        <a:lnTo>
                          <a:pt x="952" y="133"/>
                        </a:lnTo>
                        <a:lnTo>
                          <a:pt x="952" y="141"/>
                        </a:lnTo>
                        <a:lnTo>
                          <a:pt x="960" y="148"/>
                        </a:lnTo>
                        <a:lnTo>
                          <a:pt x="960" y="159"/>
                        </a:lnTo>
                        <a:lnTo>
                          <a:pt x="971" y="145"/>
                        </a:lnTo>
                        <a:lnTo>
                          <a:pt x="990" y="130"/>
                        </a:lnTo>
                        <a:lnTo>
                          <a:pt x="1001" y="107"/>
                        </a:lnTo>
                        <a:lnTo>
                          <a:pt x="993" y="104"/>
                        </a:lnTo>
                        <a:lnTo>
                          <a:pt x="982" y="115"/>
                        </a:lnTo>
                        <a:lnTo>
                          <a:pt x="979" y="96"/>
                        </a:lnTo>
                        <a:lnTo>
                          <a:pt x="971" y="93"/>
                        </a:lnTo>
                        <a:lnTo>
                          <a:pt x="968" y="82"/>
                        </a:lnTo>
                        <a:lnTo>
                          <a:pt x="997" y="59"/>
                        </a:lnTo>
                        <a:lnTo>
                          <a:pt x="1008" y="63"/>
                        </a:lnTo>
                        <a:lnTo>
                          <a:pt x="1012" y="48"/>
                        </a:lnTo>
                        <a:lnTo>
                          <a:pt x="1005" y="44"/>
                        </a:lnTo>
                        <a:lnTo>
                          <a:pt x="986" y="37"/>
                        </a:lnTo>
                        <a:lnTo>
                          <a:pt x="975" y="33"/>
                        </a:lnTo>
                        <a:lnTo>
                          <a:pt x="960" y="19"/>
                        </a:lnTo>
                        <a:lnTo>
                          <a:pt x="944" y="15"/>
                        </a:lnTo>
                        <a:lnTo>
                          <a:pt x="929" y="30"/>
                        </a:lnTo>
                        <a:lnTo>
                          <a:pt x="922" y="41"/>
                        </a:lnTo>
                        <a:lnTo>
                          <a:pt x="907" y="30"/>
                        </a:lnTo>
                        <a:lnTo>
                          <a:pt x="915" y="22"/>
                        </a:lnTo>
                        <a:lnTo>
                          <a:pt x="918" y="4"/>
                        </a:lnTo>
                        <a:lnTo>
                          <a:pt x="915" y="0"/>
                        </a:lnTo>
                        <a:lnTo>
                          <a:pt x="896" y="0"/>
                        </a:lnTo>
                        <a:lnTo>
                          <a:pt x="892" y="7"/>
                        </a:lnTo>
                        <a:lnTo>
                          <a:pt x="889" y="19"/>
                        </a:lnTo>
                        <a:lnTo>
                          <a:pt x="892" y="30"/>
                        </a:lnTo>
                        <a:lnTo>
                          <a:pt x="878" y="44"/>
                        </a:lnTo>
                        <a:lnTo>
                          <a:pt x="866" y="22"/>
                        </a:lnTo>
                        <a:lnTo>
                          <a:pt x="855" y="26"/>
                        </a:lnTo>
                        <a:lnTo>
                          <a:pt x="852" y="44"/>
                        </a:lnTo>
                        <a:lnTo>
                          <a:pt x="844" y="70"/>
                        </a:lnTo>
                        <a:lnTo>
                          <a:pt x="826" y="89"/>
                        </a:lnTo>
                        <a:lnTo>
                          <a:pt x="815" y="67"/>
                        </a:lnTo>
                        <a:lnTo>
                          <a:pt x="833" y="52"/>
                        </a:lnTo>
                        <a:lnTo>
                          <a:pt x="837" y="30"/>
                        </a:lnTo>
                        <a:lnTo>
                          <a:pt x="826" y="30"/>
                        </a:lnTo>
                        <a:lnTo>
                          <a:pt x="807" y="30"/>
                        </a:lnTo>
                        <a:lnTo>
                          <a:pt x="792" y="52"/>
                        </a:lnTo>
                        <a:lnTo>
                          <a:pt x="774" y="82"/>
                        </a:lnTo>
                        <a:lnTo>
                          <a:pt x="781" y="96"/>
                        </a:lnTo>
                        <a:lnTo>
                          <a:pt x="770" y="104"/>
                        </a:lnTo>
                        <a:lnTo>
                          <a:pt x="755" y="93"/>
                        </a:lnTo>
                        <a:lnTo>
                          <a:pt x="740" y="100"/>
                        </a:lnTo>
                        <a:lnTo>
                          <a:pt x="744" y="115"/>
                        </a:lnTo>
                        <a:lnTo>
                          <a:pt x="726" y="115"/>
                        </a:lnTo>
                        <a:lnTo>
                          <a:pt x="714" y="119"/>
                        </a:lnTo>
                        <a:lnTo>
                          <a:pt x="700" y="137"/>
                        </a:lnTo>
                        <a:lnTo>
                          <a:pt x="681" y="133"/>
                        </a:lnTo>
                        <a:lnTo>
                          <a:pt x="681" y="145"/>
                        </a:lnTo>
                        <a:lnTo>
                          <a:pt x="666" y="133"/>
                        </a:lnTo>
                        <a:lnTo>
                          <a:pt x="648" y="141"/>
                        </a:lnTo>
                        <a:lnTo>
                          <a:pt x="644" y="156"/>
                        </a:lnTo>
                        <a:lnTo>
                          <a:pt x="629" y="159"/>
                        </a:lnTo>
                        <a:lnTo>
                          <a:pt x="618" y="145"/>
                        </a:lnTo>
                        <a:lnTo>
                          <a:pt x="596" y="148"/>
                        </a:lnTo>
                        <a:lnTo>
                          <a:pt x="574" y="156"/>
                        </a:lnTo>
                        <a:lnTo>
                          <a:pt x="574" y="178"/>
                        </a:lnTo>
                        <a:lnTo>
                          <a:pt x="588" y="182"/>
                        </a:lnTo>
                        <a:lnTo>
                          <a:pt x="588" y="188"/>
                        </a:lnTo>
                        <a:lnTo>
                          <a:pt x="588" y="203"/>
                        </a:lnTo>
                        <a:lnTo>
                          <a:pt x="577" y="199"/>
                        </a:lnTo>
                        <a:lnTo>
                          <a:pt x="564" y="207"/>
                        </a:lnTo>
                        <a:lnTo>
                          <a:pt x="568" y="221"/>
                        </a:lnTo>
                        <a:lnTo>
                          <a:pt x="581" y="233"/>
                        </a:lnTo>
                        <a:lnTo>
                          <a:pt x="581" y="251"/>
                        </a:lnTo>
                        <a:lnTo>
                          <a:pt x="568" y="244"/>
                        </a:lnTo>
                        <a:lnTo>
                          <a:pt x="557" y="247"/>
                        </a:lnTo>
                        <a:lnTo>
                          <a:pt x="557" y="262"/>
                        </a:lnTo>
                        <a:lnTo>
                          <a:pt x="539" y="262"/>
                        </a:lnTo>
                        <a:lnTo>
                          <a:pt x="524" y="262"/>
                        </a:lnTo>
                        <a:lnTo>
                          <a:pt x="520" y="273"/>
                        </a:lnTo>
                        <a:lnTo>
                          <a:pt x="516" y="281"/>
                        </a:lnTo>
                        <a:lnTo>
                          <a:pt x="505" y="284"/>
                        </a:lnTo>
                        <a:lnTo>
                          <a:pt x="501" y="292"/>
                        </a:lnTo>
                        <a:lnTo>
                          <a:pt x="505" y="303"/>
                        </a:lnTo>
                        <a:lnTo>
                          <a:pt x="483" y="310"/>
                        </a:lnTo>
                        <a:lnTo>
                          <a:pt x="498" y="325"/>
                        </a:lnTo>
                        <a:lnTo>
                          <a:pt x="501" y="333"/>
                        </a:lnTo>
                        <a:lnTo>
                          <a:pt x="487" y="344"/>
                        </a:lnTo>
                        <a:lnTo>
                          <a:pt x="461" y="362"/>
                        </a:lnTo>
                        <a:lnTo>
                          <a:pt x="442" y="377"/>
                        </a:lnTo>
                        <a:lnTo>
                          <a:pt x="430" y="399"/>
                        </a:lnTo>
                        <a:lnTo>
                          <a:pt x="411" y="414"/>
                        </a:lnTo>
                        <a:lnTo>
                          <a:pt x="411" y="425"/>
                        </a:lnTo>
                        <a:lnTo>
                          <a:pt x="415" y="436"/>
                        </a:lnTo>
                        <a:lnTo>
                          <a:pt x="400" y="448"/>
                        </a:lnTo>
                        <a:lnTo>
                          <a:pt x="404" y="462"/>
                        </a:lnTo>
                        <a:lnTo>
                          <a:pt x="389" y="488"/>
                        </a:lnTo>
                        <a:lnTo>
                          <a:pt x="378" y="492"/>
                        </a:lnTo>
                        <a:lnTo>
                          <a:pt x="378" y="511"/>
                        </a:lnTo>
                        <a:lnTo>
                          <a:pt x="386" y="522"/>
                        </a:lnTo>
                        <a:lnTo>
                          <a:pt x="374" y="533"/>
                        </a:lnTo>
                        <a:lnTo>
                          <a:pt x="367" y="525"/>
                        </a:lnTo>
                        <a:lnTo>
                          <a:pt x="352" y="533"/>
                        </a:lnTo>
                        <a:lnTo>
                          <a:pt x="356" y="555"/>
                        </a:lnTo>
                        <a:lnTo>
                          <a:pt x="341" y="562"/>
                        </a:lnTo>
                        <a:lnTo>
                          <a:pt x="319" y="566"/>
                        </a:lnTo>
                        <a:lnTo>
                          <a:pt x="304" y="585"/>
                        </a:lnTo>
                        <a:lnTo>
                          <a:pt x="300" y="603"/>
                        </a:lnTo>
                        <a:lnTo>
                          <a:pt x="285" y="618"/>
                        </a:lnTo>
                        <a:lnTo>
                          <a:pt x="285" y="629"/>
                        </a:lnTo>
                        <a:lnTo>
                          <a:pt x="304" y="614"/>
                        </a:lnTo>
                        <a:lnTo>
                          <a:pt x="326" y="599"/>
                        </a:lnTo>
                        <a:lnTo>
                          <a:pt x="334" y="603"/>
                        </a:lnTo>
                        <a:lnTo>
                          <a:pt x="326" y="625"/>
                        </a:lnTo>
                        <a:lnTo>
                          <a:pt x="308" y="637"/>
                        </a:lnTo>
                        <a:lnTo>
                          <a:pt x="289" y="633"/>
                        </a:lnTo>
                        <a:lnTo>
                          <a:pt x="293" y="648"/>
                        </a:lnTo>
                        <a:lnTo>
                          <a:pt x="267" y="659"/>
                        </a:lnTo>
                        <a:lnTo>
                          <a:pt x="263" y="637"/>
                        </a:lnTo>
                        <a:lnTo>
                          <a:pt x="252" y="629"/>
                        </a:lnTo>
                        <a:lnTo>
                          <a:pt x="237" y="651"/>
                        </a:lnTo>
                        <a:lnTo>
                          <a:pt x="222" y="651"/>
                        </a:lnTo>
                        <a:lnTo>
                          <a:pt x="206" y="655"/>
                        </a:lnTo>
                        <a:lnTo>
                          <a:pt x="204" y="674"/>
                        </a:lnTo>
                        <a:lnTo>
                          <a:pt x="196" y="677"/>
                        </a:lnTo>
                        <a:lnTo>
                          <a:pt x="196" y="687"/>
                        </a:lnTo>
                        <a:lnTo>
                          <a:pt x="187" y="683"/>
                        </a:lnTo>
                        <a:lnTo>
                          <a:pt x="174" y="675"/>
                        </a:lnTo>
                        <a:lnTo>
                          <a:pt x="154" y="677"/>
                        </a:lnTo>
                        <a:lnTo>
                          <a:pt x="154" y="688"/>
                        </a:lnTo>
                        <a:lnTo>
                          <a:pt x="156" y="698"/>
                        </a:lnTo>
                        <a:lnTo>
                          <a:pt x="148" y="701"/>
                        </a:lnTo>
                        <a:lnTo>
                          <a:pt x="130" y="692"/>
                        </a:lnTo>
                        <a:lnTo>
                          <a:pt x="113" y="705"/>
                        </a:lnTo>
                        <a:lnTo>
                          <a:pt x="117" y="716"/>
                        </a:lnTo>
                        <a:lnTo>
                          <a:pt x="115" y="724"/>
                        </a:lnTo>
                        <a:lnTo>
                          <a:pt x="98" y="716"/>
                        </a:lnTo>
                        <a:lnTo>
                          <a:pt x="93" y="726"/>
                        </a:lnTo>
                        <a:lnTo>
                          <a:pt x="87" y="733"/>
                        </a:lnTo>
                        <a:lnTo>
                          <a:pt x="67" y="729"/>
                        </a:lnTo>
                        <a:lnTo>
                          <a:pt x="56" y="731"/>
                        </a:lnTo>
                        <a:lnTo>
                          <a:pt x="54" y="746"/>
                        </a:lnTo>
                        <a:lnTo>
                          <a:pt x="46" y="750"/>
                        </a:lnTo>
                        <a:lnTo>
                          <a:pt x="35" y="767"/>
                        </a:lnTo>
                        <a:lnTo>
                          <a:pt x="37" y="788"/>
                        </a:lnTo>
                        <a:lnTo>
                          <a:pt x="33" y="817"/>
                        </a:lnTo>
                        <a:lnTo>
                          <a:pt x="28" y="847"/>
                        </a:lnTo>
                        <a:lnTo>
                          <a:pt x="24" y="875"/>
                        </a:lnTo>
                        <a:lnTo>
                          <a:pt x="20" y="889"/>
                        </a:lnTo>
                        <a:lnTo>
                          <a:pt x="30" y="902"/>
                        </a:lnTo>
                        <a:lnTo>
                          <a:pt x="46" y="891"/>
                        </a:lnTo>
                        <a:lnTo>
                          <a:pt x="57" y="897"/>
                        </a:lnTo>
                        <a:lnTo>
                          <a:pt x="57" y="908"/>
                        </a:lnTo>
                        <a:lnTo>
                          <a:pt x="41" y="917"/>
                        </a:lnTo>
                        <a:lnTo>
                          <a:pt x="39" y="936"/>
                        </a:lnTo>
                        <a:lnTo>
                          <a:pt x="35" y="945"/>
                        </a:lnTo>
                        <a:lnTo>
                          <a:pt x="19" y="943"/>
                        </a:lnTo>
                        <a:lnTo>
                          <a:pt x="13" y="965"/>
                        </a:lnTo>
                        <a:lnTo>
                          <a:pt x="20" y="971"/>
                        </a:lnTo>
                        <a:lnTo>
                          <a:pt x="35" y="967"/>
                        </a:lnTo>
                        <a:lnTo>
                          <a:pt x="43" y="977"/>
                        </a:lnTo>
                        <a:lnTo>
                          <a:pt x="44" y="982"/>
                        </a:lnTo>
                        <a:lnTo>
                          <a:pt x="32" y="990"/>
                        </a:lnTo>
                        <a:lnTo>
                          <a:pt x="33" y="1003"/>
                        </a:lnTo>
                        <a:lnTo>
                          <a:pt x="19" y="1006"/>
                        </a:lnTo>
                        <a:lnTo>
                          <a:pt x="9" y="999"/>
                        </a:lnTo>
                        <a:lnTo>
                          <a:pt x="11" y="1017"/>
                        </a:lnTo>
                        <a:lnTo>
                          <a:pt x="9" y="1030"/>
                        </a:lnTo>
                        <a:lnTo>
                          <a:pt x="0" y="1030"/>
                        </a:lnTo>
                        <a:lnTo>
                          <a:pt x="22" y="1053"/>
                        </a:lnTo>
                        <a:lnTo>
                          <a:pt x="33" y="1066"/>
                        </a:lnTo>
                        <a:lnTo>
                          <a:pt x="39" y="1084"/>
                        </a:lnTo>
                        <a:lnTo>
                          <a:pt x="61" y="1097"/>
                        </a:lnTo>
                        <a:lnTo>
                          <a:pt x="85" y="1110"/>
                        </a:lnTo>
                        <a:lnTo>
                          <a:pt x="108" y="1110"/>
                        </a:lnTo>
                        <a:lnTo>
                          <a:pt x="141" y="1088"/>
                        </a:lnTo>
                        <a:lnTo>
                          <a:pt x="174" y="1064"/>
                        </a:lnTo>
                        <a:lnTo>
                          <a:pt x="204" y="1023"/>
                        </a:lnTo>
                        <a:lnTo>
                          <a:pt x="209" y="1019"/>
                        </a:lnTo>
                        <a:lnTo>
                          <a:pt x="217" y="1032"/>
                        </a:lnTo>
                        <a:lnTo>
                          <a:pt x="232" y="1023"/>
                        </a:lnTo>
                        <a:lnTo>
                          <a:pt x="237" y="1008"/>
                        </a:lnTo>
                        <a:lnTo>
                          <a:pt x="239" y="990"/>
                        </a:lnTo>
                        <a:lnTo>
                          <a:pt x="254" y="967"/>
                        </a:lnTo>
                        <a:lnTo>
                          <a:pt x="248" y="993"/>
                        </a:lnTo>
                        <a:lnTo>
                          <a:pt x="256" y="997"/>
                        </a:lnTo>
                        <a:lnTo>
                          <a:pt x="252" y="1008"/>
                        </a:lnTo>
                        <a:lnTo>
                          <a:pt x="256" y="1028"/>
                        </a:lnTo>
                        <a:lnTo>
                          <a:pt x="263" y="1045"/>
                        </a:lnTo>
                        <a:lnTo>
                          <a:pt x="272" y="1040"/>
                        </a:lnTo>
                        <a:lnTo>
                          <a:pt x="271" y="1045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6350">
                    <a:solidFill>
                      <a:srgbClr val="CCCCCC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Georgia" pitchFamily="18" charset="0"/>
                    </a:endParaRPr>
                  </a:p>
                </p:txBody>
              </p:sp>
              <p:sp>
                <p:nvSpPr>
                  <p:cNvPr id="236" name="Freeform 105"/>
                  <p:cNvSpPr>
                    <a:spLocks/>
                  </p:cNvSpPr>
                  <p:nvPr/>
                </p:nvSpPr>
                <p:spPr bwMode="auto">
                  <a:xfrm>
                    <a:off x="1925" y="532"/>
                    <a:ext cx="1012" cy="1110"/>
                  </a:xfrm>
                  <a:custGeom>
                    <a:avLst/>
                    <a:gdLst>
                      <a:gd name="T0" fmla="*/ 297 w 1012"/>
                      <a:gd name="T1" fmla="*/ 1014 h 1110"/>
                      <a:gd name="T2" fmla="*/ 337 w 1012"/>
                      <a:gd name="T3" fmla="*/ 951 h 1110"/>
                      <a:gd name="T4" fmla="*/ 326 w 1012"/>
                      <a:gd name="T5" fmla="*/ 865 h 1110"/>
                      <a:gd name="T6" fmla="*/ 334 w 1012"/>
                      <a:gd name="T7" fmla="*/ 791 h 1110"/>
                      <a:gd name="T8" fmla="*/ 352 w 1012"/>
                      <a:gd name="T9" fmla="*/ 688 h 1110"/>
                      <a:gd name="T10" fmla="*/ 404 w 1012"/>
                      <a:gd name="T11" fmla="*/ 618 h 1110"/>
                      <a:gd name="T12" fmla="*/ 430 w 1012"/>
                      <a:gd name="T13" fmla="*/ 562 h 1110"/>
                      <a:gd name="T14" fmla="*/ 450 w 1012"/>
                      <a:gd name="T15" fmla="*/ 507 h 1110"/>
                      <a:gd name="T16" fmla="*/ 505 w 1012"/>
                      <a:gd name="T17" fmla="*/ 414 h 1110"/>
                      <a:gd name="T18" fmla="*/ 535 w 1012"/>
                      <a:gd name="T19" fmla="*/ 340 h 1110"/>
                      <a:gd name="T20" fmla="*/ 603 w 1012"/>
                      <a:gd name="T21" fmla="*/ 266 h 1110"/>
                      <a:gd name="T22" fmla="*/ 659 w 1012"/>
                      <a:gd name="T23" fmla="*/ 240 h 1110"/>
                      <a:gd name="T24" fmla="*/ 696 w 1012"/>
                      <a:gd name="T25" fmla="*/ 174 h 1110"/>
                      <a:gd name="T26" fmla="*/ 785 w 1012"/>
                      <a:gd name="T27" fmla="*/ 210 h 1110"/>
                      <a:gd name="T28" fmla="*/ 833 w 1012"/>
                      <a:gd name="T29" fmla="*/ 221 h 1110"/>
                      <a:gd name="T30" fmla="*/ 859 w 1012"/>
                      <a:gd name="T31" fmla="*/ 133 h 1110"/>
                      <a:gd name="T32" fmla="*/ 933 w 1012"/>
                      <a:gd name="T33" fmla="*/ 126 h 1110"/>
                      <a:gd name="T34" fmla="*/ 960 w 1012"/>
                      <a:gd name="T35" fmla="*/ 159 h 1110"/>
                      <a:gd name="T36" fmla="*/ 982 w 1012"/>
                      <a:gd name="T37" fmla="*/ 115 h 1110"/>
                      <a:gd name="T38" fmla="*/ 1008 w 1012"/>
                      <a:gd name="T39" fmla="*/ 63 h 1110"/>
                      <a:gd name="T40" fmla="*/ 960 w 1012"/>
                      <a:gd name="T41" fmla="*/ 19 h 1110"/>
                      <a:gd name="T42" fmla="*/ 915 w 1012"/>
                      <a:gd name="T43" fmla="*/ 22 h 1110"/>
                      <a:gd name="T44" fmla="*/ 889 w 1012"/>
                      <a:gd name="T45" fmla="*/ 19 h 1110"/>
                      <a:gd name="T46" fmla="*/ 852 w 1012"/>
                      <a:gd name="T47" fmla="*/ 44 h 1110"/>
                      <a:gd name="T48" fmla="*/ 837 w 1012"/>
                      <a:gd name="T49" fmla="*/ 30 h 1110"/>
                      <a:gd name="T50" fmla="*/ 781 w 1012"/>
                      <a:gd name="T51" fmla="*/ 96 h 1110"/>
                      <a:gd name="T52" fmla="*/ 726 w 1012"/>
                      <a:gd name="T53" fmla="*/ 115 h 1110"/>
                      <a:gd name="T54" fmla="*/ 666 w 1012"/>
                      <a:gd name="T55" fmla="*/ 133 h 1110"/>
                      <a:gd name="T56" fmla="*/ 596 w 1012"/>
                      <a:gd name="T57" fmla="*/ 148 h 1110"/>
                      <a:gd name="T58" fmla="*/ 588 w 1012"/>
                      <a:gd name="T59" fmla="*/ 203 h 1110"/>
                      <a:gd name="T60" fmla="*/ 581 w 1012"/>
                      <a:gd name="T61" fmla="*/ 251 h 1110"/>
                      <a:gd name="T62" fmla="*/ 524 w 1012"/>
                      <a:gd name="T63" fmla="*/ 262 h 1110"/>
                      <a:gd name="T64" fmla="*/ 505 w 1012"/>
                      <a:gd name="T65" fmla="*/ 303 h 1110"/>
                      <a:gd name="T66" fmla="*/ 461 w 1012"/>
                      <a:gd name="T67" fmla="*/ 362 h 1110"/>
                      <a:gd name="T68" fmla="*/ 415 w 1012"/>
                      <a:gd name="T69" fmla="*/ 436 h 1110"/>
                      <a:gd name="T70" fmla="*/ 378 w 1012"/>
                      <a:gd name="T71" fmla="*/ 511 h 1110"/>
                      <a:gd name="T72" fmla="*/ 356 w 1012"/>
                      <a:gd name="T73" fmla="*/ 555 h 1110"/>
                      <a:gd name="T74" fmla="*/ 285 w 1012"/>
                      <a:gd name="T75" fmla="*/ 618 h 1110"/>
                      <a:gd name="T76" fmla="*/ 326 w 1012"/>
                      <a:gd name="T77" fmla="*/ 625 h 1110"/>
                      <a:gd name="T78" fmla="*/ 263 w 1012"/>
                      <a:gd name="T79" fmla="*/ 637 h 1110"/>
                      <a:gd name="T80" fmla="*/ 204 w 1012"/>
                      <a:gd name="T81" fmla="*/ 674 h 1110"/>
                      <a:gd name="T82" fmla="*/ 154 w 1012"/>
                      <a:gd name="T83" fmla="*/ 677 h 1110"/>
                      <a:gd name="T84" fmla="*/ 113 w 1012"/>
                      <a:gd name="T85" fmla="*/ 705 h 1110"/>
                      <a:gd name="T86" fmla="*/ 87 w 1012"/>
                      <a:gd name="T87" fmla="*/ 733 h 1110"/>
                      <a:gd name="T88" fmla="*/ 35 w 1012"/>
                      <a:gd name="T89" fmla="*/ 767 h 1110"/>
                      <a:gd name="T90" fmla="*/ 20 w 1012"/>
                      <a:gd name="T91" fmla="*/ 889 h 1110"/>
                      <a:gd name="T92" fmla="*/ 41 w 1012"/>
                      <a:gd name="T93" fmla="*/ 917 h 1110"/>
                      <a:gd name="T94" fmla="*/ 20 w 1012"/>
                      <a:gd name="T95" fmla="*/ 971 h 1110"/>
                      <a:gd name="T96" fmla="*/ 33 w 1012"/>
                      <a:gd name="T97" fmla="*/ 1003 h 1110"/>
                      <a:gd name="T98" fmla="*/ 0 w 1012"/>
                      <a:gd name="T99" fmla="*/ 1030 h 1110"/>
                      <a:gd name="T100" fmla="*/ 85 w 1012"/>
                      <a:gd name="T101" fmla="*/ 1110 h 1110"/>
                      <a:gd name="T102" fmla="*/ 209 w 1012"/>
                      <a:gd name="T103" fmla="*/ 1019 h 1110"/>
                      <a:gd name="T104" fmla="*/ 254 w 1012"/>
                      <a:gd name="T105" fmla="*/ 967 h 1110"/>
                      <a:gd name="T106" fmla="*/ 263 w 1012"/>
                      <a:gd name="T107" fmla="*/ 1045 h 1110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w 1012"/>
                      <a:gd name="T163" fmla="*/ 0 h 1110"/>
                      <a:gd name="T164" fmla="*/ 1012 w 1012"/>
                      <a:gd name="T165" fmla="*/ 1110 h 1110"/>
                    </a:gdLst>
                    <a:ahLst/>
                    <a:cxnLst>
                      <a:cxn ang="T108">
                        <a:pos x="T0" y="T1"/>
                      </a:cxn>
                      <a:cxn ang="T109">
                        <a:pos x="T2" y="T3"/>
                      </a:cxn>
                      <a:cxn ang="T110">
                        <a:pos x="T4" y="T5"/>
                      </a:cxn>
                      <a:cxn ang="T111">
                        <a:pos x="T6" y="T7"/>
                      </a:cxn>
                      <a:cxn ang="T112">
                        <a:pos x="T8" y="T9"/>
                      </a:cxn>
                      <a:cxn ang="T113">
                        <a:pos x="T10" y="T11"/>
                      </a:cxn>
                      <a:cxn ang="T114">
                        <a:pos x="T12" y="T13"/>
                      </a:cxn>
                      <a:cxn ang="T115">
                        <a:pos x="T14" y="T15"/>
                      </a:cxn>
                      <a:cxn ang="T116">
                        <a:pos x="T16" y="T17"/>
                      </a:cxn>
                      <a:cxn ang="T117">
                        <a:pos x="T18" y="T19"/>
                      </a:cxn>
                      <a:cxn ang="T118">
                        <a:pos x="T20" y="T21"/>
                      </a:cxn>
                      <a:cxn ang="T119">
                        <a:pos x="T22" y="T23"/>
                      </a:cxn>
                      <a:cxn ang="T120">
                        <a:pos x="T24" y="T25"/>
                      </a:cxn>
                      <a:cxn ang="T121">
                        <a:pos x="T26" y="T27"/>
                      </a:cxn>
                      <a:cxn ang="T122">
                        <a:pos x="T28" y="T29"/>
                      </a:cxn>
                      <a:cxn ang="T123">
                        <a:pos x="T30" y="T31"/>
                      </a:cxn>
                      <a:cxn ang="T124">
                        <a:pos x="T32" y="T33"/>
                      </a:cxn>
                      <a:cxn ang="T125">
                        <a:pos x="T34" y="T35"/>
                      </a:cxn>
                      <a:cxn ang="T126">
                        <a:pos x="T36" y="T37"/>
                      </a:cxn>
                      <a:cxn ang="T127">
                        <a:pos x="T38" y="T39"/>
                      </a:cxn>
                      <a:cxn ang="T128">
                        <a:pos x="T40" y="T41"/>
                      </a:cxn>
                      <a:cxn ang="T129">
                        <a:pos x="T42" y="T43"/>
                      </a:cxn>
                      <a:cxn ang="T130">
                        <a:pos x="T44" y="T45"/>
                      </a:cxn>
                      <a:cxn ang="T131">
                        <a:pos x="T46" y="T47"/>
                      </a:cxn>
                      <a:cxn ang="T132">
                        <a:pos x="T48" y="T49"/>
                      </a:cxn>
                      <a:cxn ang="T133">
                        <a:pos x="T50" y="T51"/>
                      </a:cxn>
                      <a:cxn ang="T134">
                        <a:pos x="T52" y="T53"/>
                      </a:cxn>
                      <a:cxn ang="T135">
                        <a:pos x="T54" y="T55"/>
                      </a:cxn>
                      <a:cxn ang="T136">
                        <a:pos x="T56" y="T57"/>
                      </a:cxn>
                      <a:cxn ang="T137">
                        <a:pos x="T58" y="T59"/>
                      </a:cxn>
                      <a:cxn ang="T138">
                        <a:pos x="T60" y="T61"/>
                      </a:cxn>
                      <a:cxn ang="T139">
                        <a:pos x="T62" y="T63"/>
                      </a:cxn>
                      <a:cxn ang="T140">
                        <a:pos x="T64" y="T65"/>
                      </a:cxn>
                      <a:cxn ang="T141">
                        <a:pos x="T66" y="T67"/>
                      </a:cxn>
                      <a:cxn ang="T142">
                        <a:pos x="T68" y="T69"/>
                      </a:cxn>
                      <a:cxn ang="T143">
                        <a:pos x="T70" y="T71"/>
                      </a:cxn>
                      <a:cxn ang="T144">
                        <a:pos x="T72" y="T73"/>
                      </a:cxn>
                      <a:cxn ang="T145">
                        <a:pos x="T74" y="T75"/>
                      </a:cxn>
                      <a:cxn ang="T146">
                        <a:pos x="T76" y="T77"/>
                      </a:cxn>
                      <a:cxn ang="T147">
                        <a:pos x="T78" y="T79"/>
                      </a:cxn>
                      <a:cxn ang="T148">
                        <a:pos x="T80" y="T81"/>
                      </a:cxn>
                      <a:cxn ang="T149">
                        <a:pos x="T82" y="T83"/>
                      </a:cxn>
                      <a:cxn ang="T150">
                        <a:pos x="T84" y="T85"/>
                      </a:cxn>
                      <a:cxn ang="T151">
                        <a:pos x="T86" y="T87"/>
                      </a:cxn>
                      <a:cxn ang="T152">
                        <a:pos x="T88" y="T89"/>
                      </a:cxn>
                      <a:cxn ang="T153">
                        <a:pos x="T90" y="T91"/>
                      </a:cxn>
                      <a:cxn ang="T154">
                        <a:pos x="T92" y="T93"/>
                      </a:cxn>
                      <a:cxn ang="T155">
                        <a:pos x="T94" y="T95"/>
                      </a:cxn>
                      <a:cxn ang="T156">
                        <a:pos x="T96" y="T97"/>
                      </a:cxn>
                      <a:cxn ang="T157">
                        <a:pos x="T98" y="T99"/>
                      </a:cxn>
                      <a:cxn ang="T158">
                        <a:pos x="T100" y="T101"/>
                      </a:cxn>
                      <a:cxn ang="T159">
                        <a:pos x="T102" y="T103"/>
                      </a:cxn>
                      <a:cxn ang="T160">
                        <a:pos x="T104" y="T105"/>
                      </a:cxn>
                      <a:cxn ang="T161">
                        <a:pos x="T106" y="T107"/>
                      </a:cxn>
                    </a:cxnLst>
                    <a:rect l="T162" t="T163" r="T164" b="T165"/>
                    <a:pathLst>
                      <a:path w="1012" h="1110">
                        <a:moveTo>
                          <a:pt x="271" y="1045"/>
                        </a:moveTo>
                        <a:lnTo>
                          <a:pt x="274" y="1043"/>
                        </a:lnTo>
                        <a:lnTo>
                          <a:pt x="285" y="1040"/>
                        </a:lnTo>
                        <a:lnTo>
                          <a:pt x="293" y="1028"/>
                        </a:lnTo>
                        <a:lnTo>
                          <a:pt x="297" y="1014"/>
                        </a:lnTo>
                        <a:lnTo>
                          <a:pt x="300" y="1006"/>
                        </a:lnTo>
                        <a:lnTo>
                          <a:pt x="297" y="984"/>
                        </a:lnTo>
                        <a:lnTo>
                          <a:pt x="300" y="969"/>
                        </a:lnTo>
                        <a:lnTo>
                          <a:pt x="311" y="962"/>
                        </a:lnTo>
                        <a:lnTo>
                          <a:pt x="337" y="951"/>
                        </a:lnTo>
                        <a:lnTo>
                          <a:pt x="341" y="939"/>
                        </a:lnTo>
                        <a:lnTo>
                          <a:pt x="337" y="902"/>
                        </a:lnTo>
                        <a:lnTo>
                          <a:pt x="334" y="895"/>
                        </a:lnTo>
                        <a:lnTo>
                          <a:pt x="334" y="873"/>
                        </a:lnTo>
                        <a:lnTo>
                          <a:pt x="326" y="865"/>
                        </a:lnTo>
                        <a:lnTo>
                          <a:pt x="330" y="847"/>
                        </a:lnTo>
                        <a:lnTo>
                          <a:pt x="337" y="847"/>
                        </a:lnTo>
                        <a:lnTo>
                          <a:pt x="356" y="836"/>
                        </a:lnTo>
                        <a:lnTo>
                          <a:pt x="341" y="802"/>
                        </a:lnTo>
                        <a:lnTo>
                          <a:pt x="334" y="791"/>
                        </a:lnTo>
                        <a:lnTo>
                          <a:pt x="334" y="788"/>
                        </a:lnTo>
                        <a:lnTo>
                          <a:pt x="334" y="759"/>
                        </a:lnTo>
                        <a:lnTo>
                          <a:pt x="345" y="737"/>
                        </a:lnTo>
                        <a:lnTo>
                          <a:pt x="348" y="714"/>
                        </a:lnTo>
                        <a:lnTo>
                          <a:pt x="352" y="688"/>
                        </a:lnTo>
                        <a:lnTo>
                          <a:pt x="348" y="666"/>
                        </a:lnTo>
                        <a:lnTo>
                          <a:pt x="356" y="651"/>
                        </a:lnTo>
                        <a:lnTo>
                          <a:pt x="360" y="640"/>
                        </a:lnTo>
                        <a:lnTo>
                          <a:pt x="382" y="625"/>
                        </a:lnTo>
                        <a:lnTo>
                          <a:pt x="404" y="618"/>
                        </a:lnTo>
                        <a:lnTo>
                          <a:pt x="423" y="625"/>
                        </a:lnTo>
                        <a:lnTo>
                          <a:pt x="430" y="629"/>
                        </a:lnTo>
                        <a:lnTo>
                          <a:pt x="442" y="614"/>
                        </a:lnTo>
                        <a:lnTo>
                          <a:pt x="442" y="596"/>
                        </a:lnTo>
                        <a:lnTo>
                          <a:pt x="430" y="562"/>
                        </a:lnTo>
                        <a:lnTo>
                          <a:pt x="426" y="548"/>
                        </a:lnTo>
                        <a:lnTo>
                          <a:pt x="430" y="540"/>
                        </a:lnTo>
                        <a:lnTo>
                          <a:pt x="437" y="540"/>
                        </a:lnTo>
                        <a:lnTo>
                          <a:pt x="446" y="529"/>
                        </a:lnTo>
                        <a:lnTo>
                          <a:pt x="450" y="507"/>
                        </a:lnTo>
                        <a:lnTo>
                          <a:pt x="453" y="477"/>
                        </a:lnTo>
                        <a:lnTo>
                          <a:pt x="457" y="448"/>
                        </a:lnTo>
                        <a:lnTo>
                          <a:pt x="468" y="436"/>
                        </a:lnTo>
                        <a:lnTo>
                          <a:pt x="490" y="422"/>
                        </a:lnTo>
                        <a:lnTo>
                          <a:pt x="505" y="414"/>
                        </a:lnTo>
                        <a:lnTo>
                          <a:pt x="509" y="392"/>
                        </a:lnTo>
                        <a:lnTo>
                          <a:pt x="516" y="377"/>
                        </a:lnTo>
                        <a:lnTo>
                          <a:pt x="535" y="362"/>
                        </a:lnTo>
                        <a:lnTo>
                          <a:pt x="539" y="351"/>
                        </a:lnTo>
                        <a:lnTo>
                          <a:pt x="535" y="340"/>
                        </a:lnTo>
                        <a:lnTo>
                          <a:pt x="535" y="325"/>
                        </a:lnTo>
                        <a:lnTo>
                          <a:pt x="550" y="314"/>
                        </a:lnTo>
                        <a:lnTo>
                          <a:pt x="568" y="281"/>
                        </a:lnTo>
                        <a:lnTo>
                          <a:pt x="581" y="284"/>
                        </a:lnTo>
                        <a:lnTo>
                          <a:pt x="603" y="266"/>
                        </a:lnTo>
                        <a:lnTo>
                          <a:pt x="600" y="251"/>
                        </a:lnTo>
                        <a:lnTo>
                          <a:pt x="614" y="236"/>
                        </a:lnTo>
                        <a:lnTo>
                          <a:pt x="622" y="240"/>
                        </a:lnTo>
                        <a:lnTo>
                          <a:pt x="637" y="236"/>
                        </a:lnTo>
                        <a:lnTo>
                          <a:pt x="659" y="240"/>
                        </a:lnTo>
                        <a:lnTo>
                          <a:pt x="688" y="214"/>
                        </a:lnTo>
                        <a:lnTo>
                          <a:pt x="685" y="199"/>
                        </a:lnTo>
                        <a:lnTo>
                          <a:pt x="688" y="192"/>
                        </a:lnTo>
                        <a:lnTo>
                          <a:pt x="681" y="188"/>
                        </a:lnTo>
                        <a:lnTo>
                          <a:pt x="696" y="174"/>
                        </a:lnTo>
                        <a:lnTo>
                          <a:pt x="718" y="171"/>
                        </a:lnTo>
                        <a:lnTo>
                          <a:pt x="733" y="192"/>
                        </a:lnTo>
                        <a:lnTo>
                          <a:pt x="759" y="221"/>
                        </a:lnTo>
                        <a:lnTo>
                          <a:pt x="770" y="221"/>
                        </a:lnTo>
                        <a:lnTo>
                          <a:pt x="785" y="210"/>
                        </a:lnTo>
                        <a:lnTo>
                          <a:pt x="796" y="207"/>
                        </a:lnTo>
                        <a:lnTo>
                          <a:pt x="803" y="210"/>
                        </a:lnTo>
                        <a:lnTo>
                          <a:pt x="815" y="221"/>
                        </a:lnTo>
                        <a:lnTo>
                          <a:pt x="829" y="225"/>
                        </a:lnTo>
                        <a:lnTo>
                          <a:pt x="833" y="221"/>
                        </a:lnTo>
                        <a:lnTo>
                          <a:pt x="840" y="207"/>
                        </a:lnTo>
                        <a:lnTo>
                          <a:pt x="844" y="199"/>
                        </a:lnTo>
                        <a:lnTo>
                          <a:pt x="859" y="174"/>
                        </a:lnTo>
                        <a:lnTo>
                          <a:pt x="863" y="171"/>
                        </a:lnTo>
                        <a:lnTo>
                          <a:pt x="859" y="133"/>
                        </a:lnTo>
                        <a:lnTo>
                          <a:pt x="878" y="115"/>
                        </a:lnTo>
                        <a:lnTo>
                          <a:pt x="885" y="119"/>
                        </a:lnTo>
                        <a:lnTo>
                          <a:pt x="907" y="96"/>
                        </a:lnTo>
                        <a:lnTo>
                          <a:pt x="926" y="119"/>
                        </a:lnTo>
                        <a:lnTo>
                          <a:pt x="933" y="126"/>
                        </a:lnTo>
                        <a:lnTo>
                          <a:pt x="944" y="122"/>
                        </a:lnTo>
                        <a:lnTo>
                          <a:pt x="952" y="133"/>
                        </a:lnTo>
                        <a:lnTo>
                          <a:pt x="952" y="141"/>
                        </a:lnTo>
                        <a:lnTo>
                          <a:pt x="960" y="148"/>
                        </a:lnTo>
                        <a:lnTo>
                          <a:pt x="960" y="159"/>
                        </a:lnTo>
                        <a:lnTo>
                          <a:pt x="971" y="145"/>
                        </a:lnTo>
                        <a:lnTo>
                          <a:pt x="990" y="130"/>
                        </a:lnTo>
                        <a:lnTo>
                          <a:pt x="1001" y="107"/>
                        </a:lnTo>
                        <a:lnTo>
                          <a:pt x="993" y="104"/>
                        </a:lnTo>
                        <a:lnTo>
                          <a:pt x="982" y="115"/>
                        </a:lnTo>
                        <a:lnTo>
                          <a:pt x="979" y="96"/>
                        </a:lnTo>
                        <a:lnTo>
                          <a:pt x="971" y="93"/>
                        </a:lnTo>
                        <a:lnTo>
                          <a:pt x="968" y="82"/>
                        </a:lnTo>
                        <a:lnTo>
                          <a:pt x="997" y="59"/>
                        </a:lnTo>
                        <a:lnTo>
                          <a:pt x="1008" y="63"/>
                        </a:lnTo>
                        <a:lnTo>
                          <a:pt x="1012" y="48"/>
                        </a:lnTo>
                        <a:lnTo>
                          <a:pt x="1005" y="44"/>
                        </a:lnTo>
                        <a:lnTo>
                          <a:pt x="986" y="37"/>
                        </a:lnTo>
                        <a:lnTo>
                          <a:pt x="975" y="33"/>
                        </a:lnTo>
                        <a:lnTo>
                          <a:pt x="960" y="19"/>
                        </a:lnTo>
                        <a:lnTo>
                          <a:pt x="944" y="15"/>
                        </a:lnTo>
                        <a:lnTo>
                          <a:pt x="929" y="30"/>
                        </a:lnTo>
                        <a:lnTo>
                          <a:pt x="922" y="41"/>
                        </a:lnTo>
                        <a:lnTo>
                          <a:pt x="907" y="30"/>
                        </a:lnTo>
                        <a:lnTo>
                          <a:pt x="915" y="22"/>
                        </a:lnTo>
                        <a:lnTo>
                          <a:pt x="918" y="4"/>
                        </a:lnTo>
                        <a:lnTo>
                          <a:pt x="915" y="0"/>
                        </a:lnTo>
                        <a:lnTo>
                          <a:pt x="896" y="0"/>
                        </a:lnTo>
                        <a:lnTo>
                          <a:pt x="892" y="7"/>
                        </a:lnTo>
                        <a:lnTo>
                          <a:pt x="889" y="19"/>
                        </a:lnTo>
                        <a:lnTo>
                          <a:pt x="892" y="30"/>
                        </a:lnTo>
                        <a:lnTo>
                          <a:pt x="878" y="44"/>
                        </a:lnTo>
                        <a:lnTo>
                          <a:pt x="866" y="22"/>
                        </a:lnTo>
                        <a:lnTo>
                          <a:pt x="855" y="26"/>
                        </a:lnTo>
                        <a:lnTo>
                          <a:pt x="852" y="44"/>
                        </a:lnTo>
                        <a:lnTo>
                          <a:pt x="844" y="70"/>
                        </a:lnTo>
                        <a:lnTo>
                          <a:pt x="826" y="89"/>
                        </a:lnTo>
                        <a:lnTo>
                          <a:pt x="815" y="67"/>
                        </a:lnTo>
                        <a:lnTo>
                          <a:pt x="833" y="52"/>
                        </a:lnTo>
                        <a:lnTo>
                          <a:pt x="837" y="30"/>
                        </a:lnTo>
                        <a:lnTo>
                          <a:pt x="826" y="30"/>
                        </a:lnTo>
                        <a:lnTo>
                          <a:pt x="807" y="30"/>
                        </a:lnTo>
                        <a:lnTo>
                          <a:pt x="792" y="52"/>
                        </a:lnTo>
                        <a:lnTo>
                          <a:pt x="774" y="82"/>
                        </a:lnTo>
                        <a:lnTo>
                          <a:pt x="781" y="96"/>
                        </a:lnTo>
                        <a:lnTo>
                          <a:pt x="770" y="104"/>
                        </a:lnTo>
                        <a:lnTo>
                          <a:pt x="755" y="93"/>
                        </a:lnTo>
                        <a:lnTo>
                          <a:pt x="740" y="100"/>
                        </a:lnTo>
                        <a:lnTo>
                          <a:pt x="744" y="115"/>
                        </a:lnTo>
                        <a:lnTo>
                          <a:pt x="726" y="115"/>
                        </a:lnTo>
                        <a:lnTo>
                          <a:pt x="714" y="119"/>
                        </a:lnTo>
                        <a:lnTo>
                          <a:pt x="700" y="137"/>
                        </a:lnTo>
                        <a:lnTo>
                          <a:pt x="681" y="133"/>
                        </a:lnTo>
                        <a:lnTo>
                          <a:pt x="681" y="145"/>
                        </a:lnTo>
                        <a:lnTo>
                          <a:pt x="666" y="133"/>
                        </a:lnTo>
                        <a:lnTo>
                          <a:pt x="648" y="141"/>
                        </a:lnTo>
                        <a:lnTo>
                          <a:pt x="644" y="156"/>
                        </a:lnTo>
                        <a:lnTo>
                          <a:pt x="629" y="159"/>
                        </a:lnTo>
                        <a:lnTo>
                          <a:pt x="618" y="145"/>
                        </a:lnTo>
                        <a:lnTo>
                          <a:pt x="596" y="148"/>
                        </a:lnTo>
                        <a:lnTo>
                          <a:pt x="574" y="156"/>
                        </a:lnTo>
                        <a:lnTo>
                          <a:pt x="574" y="178"/>
                        </a:lnTo>
                        <a:lnTo>
                          <a:pt x="588" y="182"/>
                        </a:lnTo>
                        <a:lnTo>
                          <a:pt x="588" y="188"/>
                        </a:lnTo>
                        <a:lnTo>
                          <a:pt x="588" y="203"/>
                        </a:lnTo>
                        <a:lnTo>
                          <a:pt x="577" y="199"/>
                        </a:lnTo>
                        <a:lnTo>
                          <a:pt x="564" y="207"/>
                        </a:lnTo>
                        <a:lnTo>
                          <a:pt x="568" y="221"/>
                        </a:lnTo>
                        <a:lnTo>
                          <a:pt x="581" y="233"/>
                        </a:lnTo>
                        <a:lnTo>
                          <a:pt x="581" y="251"/>
                        </a:lnTo>
                        <a:lnTo>
                          <a:pt x="568" y="244"/>
                        </a:lnTo>
                        <a:lnTo>
                          <a:pt x="557" y="247"/>
                        </a:lnTo>
                        <a:lnTo>
                          <a:pt x="557" y="262"/>
                        </a:lnTo>
                        <a:lnTo>
                          <a:pt x="539" y="262"/>
                        </a:lnTo>
                        <a:lnTo>
                          <a:pt x="524" y="262"/>
                        </a:lnTo>
                        <a:lnTo>
                          <a:pt x="520" y="273"/>
                        </a:lnTo>
                        <a:lnTo>
                          <a:pt x="516" y="281"/>
                        </a:lnTo>
                        <a:lnTo>
                          <a:pt x="505" y="284"/>
                        </a:lnTo>
                        <a:lnTo>
                          <a:pt x="501" y="292"/>
                        </a:lnTo>
                        <a:lnTo>
                          <a:pt x="505" y="303"/>
                        </a:lnTo>
                        <a:lnTo>
                          <a:pt x="483" y="310"/>
                        </a:lnTo>
                        <a:lnTo>
                          <a:pt x="498" y="325"/>
                        </a:lnTo>
                        <a:lnTo>
                          <a:pt x="501" y="333"/>
                        </a:lnTo>
                        <a:lnTo>
                          <a:pt x="487" y="344"/>
                        </a:lnTo>
                        <a:lnTo>
                          <a:pt x="461" y="362"/>
                        </a:lnTo>
                        <a:lnTo>
                          <a:pt x="442" y="377"/>
                        </a:lnTo>
                        <a:lnTo>
                          <a:pt x="430" y="399"/>
                        </a:lnTo>
                        <a:lnTo>
                          <a:pt x="411" y="414"/>
                        </a:lnTo>
                        <a:lnTo>
                          <a:pt x="411" y="425"/>
                        </a:lnTo>
                        <a:lnTo>
                          <a:pt x="415" y="436"/>
                        </a:lnTo>
                        <a:lnTo>
                          <a:pt x="400" y="448"/>
                        </a:lnTo>
                        <a:lnTo>
                          <a:pt x="404" y="462"/>
                        </a:lnTo>
                        <a:lnTo>
                          <a:pt x="389" y="488"/>
                        </a:lnTo>
                        <a:lnTo>
                          <a:pt x="378" y="492"/>
                        </a:lnTo>
                        <a:lnTo>
                          <a:pt x="378" y="511"/>
                        </a:lnTo>
                        <a:lnTo>
                          <a:pt x="386" y="522"/>
                        </a:lnTo>
                        <a:lnTo>
                          <a:pt x="374" y="533"/>
                        </a:lnTo>
                        <a:lnTo>
                          <a:pt x="367" y="525"/>
                        </a:lnTo>
                        <a:lnTo>
                          <a:pt x="352" y="533"/>
                        </a:lnTo>
                        <a:lnTo>
                          <a:pt x="356" y="555"/>
                        </a:lnTo>
                        <a:lnTo>
                          <a:pt x="341" y="562"/>
                        </a:lnTo>
                        <a:lnTo>
                          <a:pt x="319" y="566"/>
                        </a:lnTo>
                        <a:lnTo>
                          <a:pt x="304" y="585"/>
                        </a:lnTo>
                        <a:lnTo>
                          <a:pt x="300" y="603"/>
                        </a:lnTo>
                        <a:lnTo>
                          <a:pt x="285" y="618"/>
                        </a:lnTo>
                        <a:lnTo>
                          <a:pt x="285" y="629"/>
                        </a:lnTo>
                        <a:lnTo>
                          <a:pt x="304" y="614"/>
                        </a:lnTo>
                        <a:lnTo>
                          <a:pt x="326" y="599"/>
                        </a:lnTo>
                        <a:lnTo>
                          <a:pt x="334" y="603"/>
                        </a:lnTo>
                        <a:lnTo>
                          <a:pt x="326" y="625"/>
                        </a:lnTo>
                        <a:lnTo>
                          <a:pt x="308" y="637"/>
                        </a:lnTo>
                        <a:lnTo>
                          <a:pt x="289" y="633"/>
                        </a:lnTo>
                        <a:lnTo>
                          <a:pt x="293" y="648"/>
                        </a:lnTo>
                        <a:lnTo>
                          <a:pt x="267" y="659"/>
                        </a:lnTo>
                        <a:lnTo>
                          <a:pt x="263" y="637"/>
                        </a:lnTo>
                        <a:lnTo>
                          <a:pt x="252" y="629"/>
                        </a:lnTo>
                        <a:lnTo>
                          <a:pt x="237" y="651"/>
                        </a:lnTo>
                        <a:lnTo>
                          <a:pt x="222" y="651"/>
                        </a:lnTo>
                        <a:lnTo>
                          <a:pt x="206" y="655"/>
                        </a:lnTo>
                        <a:lnTo>
                          <a:pt x="204" y="674"/>
                        </a:lnTo>
                        <a:lnTo>
                          <a:pt x="196" y="677"/>
                        </a:lnTo>
                        <a:lnTo>
                          <a:pt x="196" y="687"/>
                        </a:lnTo>
                        <a:lnTo>
                          <a:pt x="187" y="683"/>
                        </a:lnTo>
                        <a:lnTo>
                          <a:pt x="174" y="675"/>
                        </a:lnTo>
                        <a:lnTo>
                          <a:pt x="154" y="677"/>
                        </a:lnTo>
                        <a:lnTo>
                          <a:pt x="154" y="688"/>
                        </a:lnTo>
                        <a:lnTo>
                          <a:pt x="156" y="698"/>
                        </a:lnTo>
                        <a:lnTo>
                          <a:pt x="148" y="701"/>
                        </a:lnTo>
                        <a:lnTo>
                          <a:pt x="130" y="692"/>
                        </a:lnTo>
                        <a:lnTo>
                          <a:pt x="113" y="705"/>
                        </a:lnTo>
                        <a:lnTo>
                          <a:pt x="117" y="716"/>
                        </a:lnTo>
                        <a:lnTo>
                          <a:pt x="115" y="724"/>
                        </a:lnTo>
                        <a:lnTo>
                          <a:pt x="98" y="716"/>
                        </a:lnTo>
                        <a:lnTo>
                          <a:pt x="93" y="726"/>
                        </a:lnTo>
                        <a:lnTo>
                          <a:pt x="87" y="733"/>
                        </a:lnTo>
                        <a:lnTo>
                          <a:pt x="67" y="729"/>
                        </a:lnTo>
                        <a:lnTo>
                          <a:pt x="56" y="731"/>
                        </a:lnTo>
                        <a:lnTo>
                          <a:pt x="54" y="746"/>
                        </a:lnTo>
                        <a:lnTo>
                          <a:pt x="46" y="750"/>
                        </a:lnTo>
                        <a:lnTo>
                          <a:pt x="35" y="767"/>
                        </a:lnTo>
                        <a:lnTo>
                          <a:pt x="37" y="788"/>
                        </a:lnTo>
                        <a:lnTo>
                          <a:pt x="33" y="817"/>
                        </a:lnTo>
                        <a:lnTo>
                          <a:pt x="28" y="847"/>
                        </a:lnTo>
                        <a:lnTo>
                          <a:pt x="24" y="875"/>
                        </a:lnTo>
                        <a:lnTo>
                          <a:pt x="20" y="889"/>
                        </a:lnTo>
                        <a:lnTo>
                          <a:pt x="30" y="902"/>
                        </a:lnTo>
                        <a:lnTo>
                          <a:pt x="46" y="891"/>
                        </a:lnTo>
                        <a:lnTo>
                          <a:pt x="57" y="897"/>
                        </a:lnTo>
                        <a:lnTo>
                          <a:pt x="57" y="908"/>
                        </a:lnTo>
                        <a:lnTo>
                          <a:pt x="41" y="917"/>
                        </a:lnTo>
                        <a:lnTo>
                          <a:pt x="39" y="936"/>
                        </a:lnTo>
                        <a:lnTo>
                          <a:pt x="35" y="945"/>
                        </a:lnTo>
                        <a:lnTo>
                          <a:pt x="19" y="943"/>
                        </a:lnTo>
                        <a:lnTo>
                          <a:pt x="13" y="965"/>
                        </a:lnTo>
                        <a:lnTo>
                          <a:pt x="20" y="971"/>
                        </a:lnTo>
                        <a:lnTo>
                          <a:pt x="35" y="967"/>
                        </a:lnTo>
                        <a:lnTo>
                          <a:pt x="43" y="977"/>
                        </a:lnTo>
                        <a:lnTo>
                          <a:pt x="44" y="982"/>
                        </a:lnTo>
                        <a:lnTo>
                          <a:pt x="32" y="990"/>
                        </a:lnTo>
                        <a:lnTo>
                          <a:pt x="33" y="1003"/>
                        </a:lnTo>
                        <a:lnTo>
                          <a:pt x="19" y="1006"/>
                        </a:lnTo>
                        <a:lnTo>
                          <a:pt x="9" y="999"/>
                        </a:lnTo>
                        <a:lnTo>
                          <a:pt x="11" y="1017"/>
                        </a:lnTo>
                        <a:lnTo>
                          <a:pt x="9" y="1030"/>
                        </a:lnTo>
                        <a:lnTo>
                          <a:pt x="0" y="1030"/>
                        </a:lnTo>
                        <a:lnTo>
                          <a:pt x="22" y="1053"/>
                        </a:lnTo>
                        <a:lnTo>
                          <a:pt x="33" y="1066"/>
                        </a:lnTo>
                        <a:lnTo>
                          <a:pt x="39" y="1084"/>
                        </a:lnTo>
                        <a:lnTo>
                          <a:pt x="61" y="1097"/>
                        </a:lnTo>
                        <a:lnTo>
                          <a:pt x="85" y="1110"/>
                        </a:lnTo>
                        <a:lnTo>
                          <a:pt x="108" y="1110"/>
                        </a:lnTo>
                        <a:lnTo>
                          <a:pt x="141" y="1088"/>
                        </a:lnTo>
                        <a:lnTo>
                          <a:pt x="174" y="1064"/>
                        </a:lnTo>
                        <a:lnTo>
                          <a:pt x="204" y="1023"/>
                        </a:lnTo>
                        <a:lnTo>
                          <a:pt x="209" y="1019"/>
                        </a:lnTo>
                        <a:lnTo>
                          <a:pt x="217" y="1032"/>
                        </a:lnTo>
                        <a:lnTo>
                          <a:pt x="232" y="1023"/>
                        </a:lnTo>
                        <a:lnTo>
                          <a:pt x="237" y="1008"/>
                        </a:lnTo>
                        <a:lnTo>
                          <a:pt x="239" y="990"/>
                        </a:lnTo>
                        <a:lnTo>
                          <a:pt x="254" y="967"/>
                        </a:lnTo>
                        <a:lnTo>
                          <a:pt x="248" y="993"/>
                        </a:lnTo>
                        <a:lnTo>
                          <a:pt x="256" y="997"/>
                        </a:lnTo>
                        <a:lnTo>
                          <a:pt x="252" y="1008"/>
                        </a:lnTo>
                        <a:lnTo>
                          <a:pt x="256" y="1028"/>
                        </a:lnTo>
                        <a:lnTo>
                          <a:pt x="263" y="1045"/>
                        </a:lnTo>
                        <a:lnTo>
                          <a:pt x="272" y="1040"/>
                        </a:lnTo>
                        <a:lnTo>
                          <a:pt x="271" y="1045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6350">
                    <a:solidFill>
                      <a:srgbClr val="CCCCCC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Georgia" pitchFamily="18" charset="0"/>
                    </a:endParaRPr>
                  </a:p>
                </p:txBody>
              </p:sp>
              <p:sp>
                <p:nvSpPr>
                  <p:cNvPr id="237" name="Freeform 106"/>
                  <p:cNvSpPr>
                    <a:spLocks/>
                  </p:cNvSpPr>
                  <p:nvPr/>
                </p:nvSpPr>
                <p:spPr bwMode="auto">
                  <a:xfrm>
                    <a:off x="1925" y="532"/>
                    <a:ext cx="1012" cy="1110"/>
                  </a:xfrm>
                  <a:custGeom>
                    <a:avLst/>
                    <a:gdLst>
                      <a:gd name="T0" fmla="*/ 297 w 1012"/>
                      <a:gd name="T1" fmla="*/ 1014 h 1110"/>
                      <a:gd name="T2" fmla="*/ 337 w 1012"/>
                      <a:gd name="T3" fmla="*/ 951 h 1110"/>
                      <a:gd name="T4" fmla="*/ 326 w 1012"/>
                      <a:gd name="T5" fmla="*/ 865 h 1110"/>
                      <a:gd name="T6" fmla="*/ 334 w 1012"/>
                      <a:gd name="T7" fmla="*/ 791 h 1110"/>
                      <a:gd name="T8" fmla="*/ 352 w 1012"/>
                      <a:gd name="T9" fmla="*/ 688 h 1110"/>
                      <a:gd name="T10" fmla="*/ 404 w 1012"/>
                      <a:gd name="T11" fmla="*/ 618 h 1110"/>
                      <a:gd name="T12" fmla="*/ 430 w 1012"/>
                      <a:gd name="T13" fmla="*/ 562 h 1110"/>
                      <a:gd name="T14" fmla="*/ 450 w 1012"/>
                      <a:gd name="T15" fmla="*/ 507 h 1110"/>
                      <a:gd name="T16" fmla="*/ 505 w 1012"/>
                      <a:gd name="T17" fmla="*/ 414 h 1110"/>
                      <a:gd name="T18" fmla="*/ 535 w 1012"/>
                      <a:gd name="T19" fmla="*/ 340 h 1110"/>
                      <a:gd name="T20" fmla="*/ 603 w 1012"/>
                      <a:gd name="T21" fmla="*/ 266 h 1110"/>
                      <a:gd name="T22" fmla="*/ 659 w 1012"/>
                      <a:gd name="T23" fmla="*/ 240 h 1110"/>
                      <a:gd name="T24" fmla="*/ 696 w 1012"/>
                      <a:gd name="T25" fmla="*/ 174 h 1110"/>
                      <a:gd name="T26" fmla="*/ 785 w 1012"/>
                      <a:gd name="T27" fmla="*/ 210 h 1110"/>
                      <a:gd name="T28" fmla="*/ 833 w 1012"/>
                      <a:gd name="T29" fmla="*/ 221 h 1110"/>
                      <a:gd name="T30" fmla="*/ 859 w 1012"/>
                      <a:gd name="T31" fmla="*/ 133 h 1110"/>
                      <a:gd name="T32" fmla="*/ 933 w 1012"/>
                      <a:gd name="T33" fmla="*/ 126 h 1110"/>
                      <a:gd name="T34" fmla="*/ 960 w 1012"/>
                      <a:gd name="T35" fmla="*/ 159 h 1110"/>
                      <a:gd name="T36" fmla="*/ 982 w 1012"/>
                      <a:gd name="T37" fmla="*/ 115 h 1110"/>
                      <a:gd name="T38" fmla="*/ 1008 w 1012"/>
                      <a:gd name="T39" fmla="*/ 63 h 1110"/>
                      <a:gd name="T40" fmla="*/ 960 w 1012"/>
                      <a:gd name="T41" fmla="*/ 19 h 1110"/>
                      <a:gd name="T42" fmla="*/ 915 w 1012"/>
                      <a:gd name="T43" fmla="*/ 22 h 1110"/>
                      <a:gd name="T44" fmla="*/ 889 w 1012"/>
                      <a:gd name="T45" fmla="*/ 19 h 1110"/>
                      <a:gd name="T46" fmla="*/ 852 w 1012"/>
                      <a:gd name="T47" fmla="*/ 44 h 1110"/>
                      <a:gd name="T48" fmla="*/ 837 w 1012"/>
                      <a:gd name="T49" fmla="*/ 30 h 1110"/>
                      <a:gd name="T50" fmla="*/ 781 w 1012"/>
                      <a:gd name="T51" fmla="*/ 96 h 1110"/>
                      <a:gd name="T52" fmla="*/ 726 w 1012"/>
                      <a:gd name="T53" fmla="*/ 115 h 1110"/>
                      <a:gd name="T54" fmla="*/ 666 w 1012"/>
                      <a:gd name="T55" fmla="*/ 133 h 1110"/>
                      <a:gd name="T56" fmla="*/ 596 w 1012"/>
                      <a:gd name="T57" fmla="*/ 148 h 1110"/>
                      <a:gd name="T58" fmla="*/ 588 w 1012"/>
                      <a:gd name="T59" fmla="*/ 203 h 1110"/>
                      <a:gd name="T60" fmla="*/ 581 w 1012"/>
                      <a:gd name="T61" fmla="*/ 251 h 1110"/>
                      <a:gd name="T62" fmla="*/ 524 w 1012"/>
                      <a:gd name="T63" fmla="*/ 262 h 1110"/>
                      <a:gd name="T64" fmla="*/ 505 w 1012"/>
                      <a:gd name="T65" fmla="*/ 303 h 1110"/>
                      <a:gd name="T66" fmla="*/ 461 w 1012"/>
                      <a:gd name="T67" fmla="*/ 362 h 1110"/>
                      <a:gd name="T68" fmla="*/ 415 w 1012"/>
                      <a:gd name="T69" fmla="*/ 436 h 1110"/>
                      <a:gd name="T70" fmla="*/ 378 w 1012"/>
                      <a:gd name="T71" fmla="*/ 511 h 1110"/>
                      <a:gd name="T72" fmla="*/ 356 w 1012"/>
                      <a:gd name="T73" fmla="*/ 555 h 1110"/>
                      <a:gd name="T74" fmla="*/ 285 w 1012"/>
                      <a:gd name="T75" fmla="*/ 618 h 1110"/>
                      <a:gd name="T76" fmla="*/ 326 w 1012"/>
                      <a:gd name="T77" fmla="*/ 625 h 1110"/>
                      <a:gd name="T78" fmla="*/ 263 w 1012"/>
                      <a:gd name="T79" fmla="*/ 637 h 1110"/>
                      <a:gd name="T80" fmla="*/ 204 w 1012"/>
                      <a:gd name="T81" fmla="*/ 674 h 1110"/>
                      <a:gd name="T82" fmla="*/ 154 w 1012"/>
                      <a:gd name="T83" fmla="*/ 677 h 1110"/>
                      <a:gd name="T84" fmla="*/ 113 w 1012"/>
                      <a:gd name="T85" fmla="*/ 705 h 1110"/>
                      <a:gd name="T86" fmla="*/ 87 w 1012"/>
                      <a:gd name="T87" fmla="*/ 733 h 1110"/>
                      <a:gd name="T88" fmla="*/ 35 w 1012"/>
                      <a:gd name="T89" fmla="*/ 767 h 1110"/>
                      <a:gd name="T90" fmla="*/ 20 w 1012"/>
                      <a:gd name="T91" fmla="*/ 889 h 1110"/>
                      <a:gd name="T92" fmla="*/ 41 w 1012"/>
                      <a:gd name="T93" fmla="*/ 917 h 1110"/>
                      <a:gd name="T94" fmla="*/ 20 w 1012"/>
                      <a:gd name="T95" fmla="*/ 971 h 1110"/>
                      <a:gd name="T96" fmla="*/ 33 w 1012"/>
                      <a:gd name="T97" fmla="*/ 1003 h 1110"/>
                      <a:gd name="T98" fmla="*/ 0 w 1012"/>
                      <a:gd name="T99" fmla="*/ 1030 h 1110"/>
                      <a:gd name="T100" fmla="*/ 85 w 1012"/>
                      <a:gd name="T101" fmla="*/ 1110 h 1110"/>
                      <a:gd name="T102" fmla="*/ 209 w 1012"/>
                      <a:gd name="T103" fmla="*/ 1019 h 1110"/>
                      <a:gd name="T104" fmla="*/ 254 w 1012"/>
                      <a:gd name="T105" fmla="*/ 967 h 1110"/>
                      <a:gd name="T106" fmla="*/ 263 w 1012"/>
                      <a:gd name="T107" fmla="*/ 1045 h 1110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w 1012"/>
                      <a:gd name="T163" fmla="*/ 0 h 1110"/>
                      <a:gd name="T164" fmla="*/ 1012 w 1012"/>
                      <a:gd name="T165" fmla="*/ 1110 h 1110"/>
                    </a:gdLst>
                    <a:ahLst/>
                    <a:cxnLst>
                      <a:cxn ang="T108">
                        <a:pos x="T0" y="T1"/>
                      </a:cxn>
                      <a:cxn ang="T109">
                        <a:pos x="T2" y="T3"/>
                      </a:cxn>
                      <a:cxn ang="T110">
                        <a:pos x="T4" y="T5"/>
                      </a:cxn>
                      <a:cxn ang="T111">
                        <a:pos x="T6" y="T7"/>
                      </a:cxn>
                      <a:cxn ang="T112">
                        <a:pos x="T8" y="T9"/>
                      </a:cxn>
                      <a:cxn ang="T113">
                        <a:pos x="T10" y="T11"/>
                      </a:cxn>
                      <a:cxn ang="T114">
                        <a:pos x="T12" y="T13"/>
                      </a:cxn>
                      <a:cxn ang="T115">
                        <a:pos x="T14" y="T15"/>
                      </a:cxn>
                      <a:cxn ang="T116">
                        <a:pos x="T16" y="T17"/>
                      </a:cxn>
                      <a:cxn ang="T117">
                        <a:pos x="T18" y="T19"/>
                      </a:cxn>
                      <a:cxn ang="T118">
                        <a:pos x="T20" y="T21"/>
                      </a:cxn>
                      <a:cxn ang="T119">
                        <a:pos x="T22" y="T23"/>
                      </a:cxn>
                      <a:cxn ang="T120">
                        <a:pos x="T24" y="T25"/>
                      </a:cxn>
                      <a:cxn ang="T121">
                        <a:pos x="T26" y="T27"/>
                      </a:cxn>
                      <a:cxn ang="T122">
                        <a:pos x="T28" y="T29"/>
                      </a:cxn>
                      <a:cxn ang="T123">
                        <a:pos x="T30" y="T31"/>
                      </a:cxn>
                      <a:cxn ang="T124">
                        <a:pos x="T32" y="T33"/>
                      </a:cxn>
                      <a:cxn ang="T125">
                        <a:pos x="T34" y="T35"/>
                      </a:cxn>
                      <a:cxn ang="T126">
                        <a:pos x="T36" y="T37"/>
                      </a:cxn>
                      <a:cxn ang="T127">
                        <a:pos x="T38" y="T39"/>
                      </a:cxn>
                      <a:cxn ang="T128">
                        <a:pos x="T40" y="T41"/>
                      </a:cxn>
                      <a:cxn ang="T129">
                        <a:pos x="T42" y="T43"/>
                      </a:cxn>
                      <a:cxn ang="T130">
                        <a:pos x="T44" y="T45"/>
                      </a:cxn>
                      <a:cxn ang="T131">
                        <a:pos x="T46" y="T47"/>
                      </a:cxn>
                      <a:cxn ang="T132">
                        <a:pos x="T48" y="T49"/>
                      </a:cxn>
                      <a:cxn ang="T133">
                        <a:pos x="T50" y="T51"/>
                      </a:cxn>
                      <a:cxn ang="T134">
                        <a:pos x="T52" y="T53"/>
                      </a:cxn>
                      <a:cxn ang="T135">
                        <a:pos x="T54" y="T55"/>
                      </a:cxn>
                      <a:cxn ang="T136">
                        <a:pos x="T56" y="T57"/>
                      </a:cxn>
                      <a:cxn ang="T137">
                        <a:pos x="T58" y="T59"/>
                      </a:cxn>
                      <a:cxn ang="T138">
                        <a:pos x="T60" y="T61"/>
                      </a:cxn>
                      <a:cxn ang="T139">
                        <a:pos x="T62" y="T63"/>
                      </a:cxn>
                      <a:cxn ang="T140">
                        <a:pos x="T64" y="T65"/>
                      </a:cxn>
                      <a:cxn ang="T141">
                        <a:pos x="T66" y="T67"/>
                      </a:cxn>
                      <a:cxn ang="T142">
                        <a:pos x="T68" y="T69"/>
                      </a:cxn>
                      <a:cxn ang="T143">
                        <a:pos x="T70" y="T71"/>
                      </a:cxn>
                      <a:cxn ang="T144">
                        <a:pos x="T72" y="T73"/>
                      </a:cxn>
                      <a:cxn ang="T145">
                        <a:pos x="T74" y="T75"/>
                      </a:cxn>
                      <a:cxn ang="T146">
                        <a:pos x="T76" y="T77"/>
                      </a:cxn>
                      <a:cxn ang="T147">
                        <a:pos x="T78" y="T79"/>
                      </a:cxn>
                      <a:cxn ang="T148">
                        <a:pos x="T80" y="T81"/>
                      </a:cxn>
                      <a:cxn ang="T149">
                        <a:pos x="T82" y="T83"/>
                      </a:cxn>
                      <a:cxn ang="T150">
                        <a:pos x="T84" y="T85"/>
                      </a:cxn>
                      <a:cxn ang="T151">
                        <a:pos x="T86" y="T87"/>
                      </a:cxn>
                      <a:cxn ang="T152">
                        <a:pos x="T88" y="T89"/>
                      </a:cxn>
                      <a:cxn ang="T153">
                        <a:pos x="T90" y="T91"/>
                      </a:cxn>
                      <a:cxn ang="T154">
                        <a:pos x="T92" y="T93"/>
                      </a:cxn>
                      <a:cxn ang="T155">
                        <a:pos x="T94" y="T95"/>
                      </a:cxn>
                      <a:cxn ang="T156">
                        <a:pos x="T96" y="T97"/>
                      </a:cxn>
                      <a:cxn ang="T157">
                        <a:pos x="T98" y="T99"/>
                      </a:cxn>
                      <a:cxn ang="T158">
                        <a:pos x="T100" y="T101"/>
                      </a:cxn>
                      <a:cxn ang="T159">
                        <a:pos x="T102" y="T103"/>
                      </a:cxn>
                      <a:cxn ang="T160">
                        <a:pos x="T104" y="T105"/>
                      </a:cxn>
                      <a:cxn ang="T161">
                        <a:pos x="T106" y="T107"/>
                      </a:cxn>
                    </a:cxnLst>
                    <a:rect l="T162" t="T163" r="T164" b="T165"/>
                    <a:pathLst>
                      <a:path w="1012" h="1110">
                        <a:moveTo>
                          <a:pt x="271" y="1045"/>
                        </a:moveTo>
                        <a:lnTo>
                          <a:pt x="274" y="1043"/>
                        </a:lnTo>
                        <a:lnTo>
                          <a:pt x="285" y="1040"/>
                        </a:lnTo>
                        <a:lnTo>
                          <a:pt x="293" y="1028"/>
                        </a:lnTo>
                        <a:lnTo>
                          <a:pt x="297" y="1014"/>
                        </a:lnTo>
                        <a:lnTo>
                          <a:pt x="300" y="1006"/>
                        </a:lnTo>
                        <a:lnTo>
                          <a:pt x="297" y="984"/>
                        </a:lnTo>
                        <a:lnTo>
                          <a:pt x="300" y="969"/>
                        </a:lnTo>
                        <a:lnTo>
                          <a:pt x="311" y="962"/>
                        </a:lnTo>
                        <a:lnTo>
                          <a:pt x="337" y="951"/>
                        </a:lnTo>
                        <a:lnTo>
                          <a:pt x="341" y="939"/>
                        </a:lnTo>
                        <a:lnTo>
                          <a:pt x="337" y="902"/>
                        </a:lnTo>
                        <a:lnTo>
                          <a:pt x="334" y="895"/>
                        </a:lnTo>
                        <a:lnTo>
                          <a:pt x="334" y="873"/>
                        </a:lnTo>
                        <a:lnTo>
                          <a:pt x="326" y="865"/>
                        </a:lnTo>
                        <a:lnTo>
                          <a:pt x="330" y="847"/>
                        </a:lnTo>
                        <a:lnTo>
                          <a:pt x="337" y="847"/>
                        </a:lnTo>
                        <a:lnTo>
                          <a:pt x="356" y="836"/>
                        </a:lnTo>
                        <a:lnTo>
                          <a:pt x="341" y="802"/>
                        </a:lnTo>
                        <a:lnTo>
                          <a:pt x="334" y="791"/>
                        </a:lnTo>
                        <a:lnTo>
                          <a:pt x="334" y="788"/>
                        </a:lnTo>
                        <a:lnTo>
                          <a:pt x="334" y="759"/>
                        </a:lnTo>
                        <a:lnTo>
                          <a:pt x="345" y="737"/>
                        </a:lnTo>
                        <a:lnTo>
                          <a:pt x="348" y="714"/>
                        </a:lnTo>
                        <a:lnTo>
                          <a:pt x="352" y="688"/>
                        </a:lnTo>
                        <a:lnTo>
                          <a:pt x="348" y="666"/>
                        </a:lnTo>
                        <a:lnTo>
                          <a:pt x="356" y="651"/>
                        </a:lnTo>
                        <a:lnTo>
                          <a:pt x="360" y="640"/>
                        </a:lnTo>
                        <a:lnTo>
                          <a:pt x="382" y="625"/>
                        </a:lnTo>
                        <a:lnTo>
                          <a:pt x="404" y="618"/>
                        </a:lnTo>
                        <a:lnTo>
                          <a:pt x="423" y="625"/>
                        </a:lnTo>
                        <a:lnTo>
                          <a:pt x="430" y="629"/>
                        </a:lnTo>
                        <a:lnTo>
                          <a:pt x="442" y="614"/>
                        </a:lnTo>
                        <a:lnTo>
                          <a:pt x="442" y="596"/>
                        </a:lnTo>
                        <a:lnTo>
                          <a:pt x="430" y="562"/>
                        </a:lnTo>
                        <a:lnTo>
                          <a:pt x="426" y="548"/>
                        </a:lnTo>
                        <a:lnTo>
                          <a:pt x="430" y="540"/>
                        </a:lnTo>
                        <a:lnTo>
                          <a:pt x="437" y="540"/>
                        </a:lnTo>
                        <a:lnTo>
                          <a:pt x="446" y="529"/>
                        </a:lnTo>
                        <a:lnTo>
                          <a:pt x="450" y="507"/>
                        </a:lnTo>
                        <a:lnTo>
                          <a:pt x="453" y="477"/>
                        </a:lnTo>
                        <a:lnTo>
                          <a:pt x="457" y="448"/>
                        </a:lnTo>
                        <a:lnTo>
                          <a:pt x="468" y="436"/>
                        </a:lnTo>
                        <a:lnTo>
                          <a:pt x="490" y="422"/>
                        </a:lnTo>
                        <a:lnTo>
                          <a:pt x="505" y="414"/>
                        </a:lnTo>
                        <a:lnTo>
                          <a:pt x="509" y="392"/>
                        </a:lnTo>
                        <a:lnTo>
                          <a:pt x="516" y="377"/>
                        </a:lnTo>
                        <a:lnTo>
                          <a:pt x="535" y="362"/>
                        </a:lnTo>
                        <a:lnTo>
                          <a:pt x="539" y="351"/>
                        </a:lnTo>
                        <a:lnTo>
                          <a:pt x="535" y="340"/>
                        </a:lnTo>
                        <a:lnTo>
                          <a:pt x="535" y="325"/>
                        </a:lnTo>
                        <a:lnTo>
                          <a:pt x="550" y="314"/>
                        </a:lnTo>
                        <a:lnTo>
                          <a:pt x="568" y="281"/>
                        </a:lnTo>
                        <a:lnTo>
                          <a:pt x="581" y="284"/>
                        </a:lnTo>
                        <a:lnTo>
                          <a:pt x="603" y="266"/>
                        </a:lnTo>
                        <a:lnTo>
                          <a:pt x="600" y="251"/>
                        </a:lnTo>
                        <a:lnTo>
                          <a:pt x="614" y="236"/>
                        </a:lnTo>
                        <a:lnTo>
                          <a:pt x="622" y="240"/>
                        </a:lnTo>
                        <a:lnTo>
                          <a:pt x="637" y="236"/>
                        </a:lnTo>
                        <a:lnTo>
                          <a:pt x="659" y="240"/>
                        </a:lnTo>
                        <a:lnTo>
                          <a:pt x="688" y="214"/>
                        </a:lnTo>
                        <a:lnTo>
                          <a:pt x="685" y="199"/>
                        </a:lnTo>
                        <a:lnTo>
                          <a:pt x="688" y="192"/>
                        </a:lnTo>
                        <a:lnTo>
                          <a:pt x="681" y="188"/>
                        </a:lnTo>
                        <a:lnTo>
                          <a:pt x="696" y="174"/>
                        </a:lnTo>
                        <a:lnTo>
                          <a:pt x="718" y="171"/>
                        </a:lnTo>
                        <a:lnTo>
                          <a:pt x="733" y="192"/>
                        </a:lnTo>
                        <a:lnTo>
                          <a:pt x="759" y="221"/>
                        </a:lnTo>
                        <a:lnTo>
                          <a:pt x="770" y="221"/>
                        </a:lnTo>
                        <a:lnTo>
                          <a:pt x="785" y="210"/>
                        </a:lnTo>
                        <a:lnTo>
                          <a:pt x="796" y="207"/>
                        </a:lnTo>
                        <a:lnTo>
                          <a:pt x="803" y="210"/>
                        </a:lnTo>
                        <a:lnTo>
                          <a:pt x="815" y="221"/>
                        </a:lnTo>
                        <a:lnTo>
                          <a:pt x="829" y="225"/>
                        </a:lnTo>
                        <a:lnTo>
                          <a:pt x="833" y="221"/>
                        </a:lnTo>
                        <a:lnTo>
                          <a:pt x="840" y="207"/>
                        </a:lnTo>
                        <a:lnTo>
                          <a:pt x="844" y="199"/>
                        </a:lnTo>
                        <a:lnTo>
                          <a:pt x="859" y="174"/>
                        </a:lnTo>
                        <a:lnTo>
                          <a:pt x="863" y="171"/>
                        </a:lnTo>
                        <a:lnTo>
                          <a:pt x="859" y="133"/>
                        </a:lnTo>
                        <a:lnTo>
                          <a:pt x="878" y="115"/>
                        </a:lnTo>
                        <a:lnTo>
                          <a:pt x="885" y="119"/>
                        </a:lnTo>
                        <a:lnTo>
                          <a:pt x="907" y="96"/>
                        </a:lnTo>
                        <a:lnTo>
                          <a:pt x="926" y="119"/>
                        </a:lnTo>
                        <a:lnTo>
                          <a:pt x="933" y="126"/>
                        </a:lnTo>
                        <a:lnTo>
                          <a:pt x="944" y="122"/>
                        </a:lnTo>
                        <a:lnTo>
                          <a:pt x="952" y="133"/>
                        </a:lnTo>
                        <a:lnTo>
                          <a:pt x="952" y="141"/>
                        </a:lnTo>
                        <a:lnTo>
                          <a:pt x="960" y="148"/>
                        </a:lnTo>
                        <a:lnTo>
                          <a:pt x="960" y="159"/>
                        </a:lnTo>
                        <a:lnTo>
                          <a:pt x="971" y="145"/>
                        </a:lnTo>
                        <a:lnTo>
                          <a:pt x="990" y="130"/>
                        </a:lnTo>
                        <a:lnTo>
                          <a:pt x="1001" y="107"/>
                        </a:lnTo>
                        <a:lnTo>
                          <a:pt x="993" y="104"/>
                        </a:lnTo>
                        <a:lnTo>
                          <a:pt x="982" y="115"/>
                        </a:lnTo>
                        <a:lnTo>
                          <a:pt x="979" y="96"/>
                        </a:lnTo>
                        <a:lnTo>
                          <a:pt x="971" y="93"/>
                        </a:lnTo>
                        <a:lnTo>
                          <a:pt x="968" y="82"/>
                        </a:lnTo>
                        <a:lnTo>
                          <a:pt x="997" y="59"/>
                        </a:lnTo>
                        <a:lnTo>
                          <a:pt x="1008" y="63"/>
                        </a:lnTo>
                        <a:lnTo>
                          <a:pt x="1012" y="48"/>
                        </a:lnTo>
                        <a:lnTo>
                          <a:pt x="1005" y="44"/>
                        </a:lnTo>
                        <a:lnTo>
                          <a:pt x="986" y="37"/>
                        </a:lnTo>
                        <a:lnTo>
                          <a:pt x="975" y="33"/>
                        </a:lnTo>
                        <a:lnTo>
                          <a:pt x="960" y="19"/>
                        </a:lnTo>
                        <a:lnTo>
                          <a:pt x="944" y="15"/>
                        </a:lnTo>
                        <a:lnTo>
                          <a:pt x="929" y="30"/>
                        </a:lnTo>
                        <a:lnTo>
                          <a:pt x="922" y="41"/>
                        </a:lnTo>
                        <a:lnTo>
                          <a:pt x="907" y="30"/>
                        </a:lnTo>
                        <a:lnTo>
                          <a:pt x="915" y="22"/>
                        </a:lnTo>
                        <a:lnTo>
                          <a:pt x="918" y="4"/>
                        </a:lnTo>
                        <a:lnTo>
                          <a:pt x="915" y="0"/>
                        </a:lnTo>
                        <a:lnTo>
                          <a:pt x="896" y="0"/>
                        </a:lnTo>
                        <a:lnTo>
                          <a:pt x="892" y="7"/>
                        </a:lnTo>
                        <a:lnTo>
                          <a:pt x="889" y="19"/>
                        </a:lnTo>
                        <a:lnTo>
                          <a:pt x="892" y="30"/>
                        </a:lnTo>
                        <a:lnTo>
                          <a:pt x="878" y="44"/>
                        </a:lnTo>
                        <a:lnTo>
                          <a:pt x="866" y="22"/>
                        </a:lnTo>
                        <a:lnTo>
                          <a:pt x="855" y="26"/>
                        </a:lnTo>
                        <a:lnTo>
                          <a:pt x="852" y="44"/>
                        </a:lnTo>
                        <a:lnTo>
                          <a:pt x="844" y="70"/>
                        </a:lnTo>
                        <a:lnTo>
                          <a:pt x="826" y="89"/>
                        </a:lnTo>
                        <a:lnTo>
                          <a:pt x="815" y="67"/>
                        </a:lnTo>
                        <a:lnTo>
                          <a:pt x="833" y="52"/>
                        </a:lnTo>
                        <a:lnTo>
                          <a:pt x="837" y="30"/>
                        </a:lnTo>
                        <a:lnTo>
                          <a:pt x="826" y="30"/>
                        </a:lnTo>
                        <a:lnTo>
                          <a:pt x="807" y="30"/>
                        </a:lnTo>
                        <a:lnTo>
                          <a:pt x="792" y="52"/>
                        </a:lnTo>
                        <a:lnTo>
                          <a:pt x="774" y="82"/>
                        </a:lnTo>
                        <a:lnTo>
                          <a:pt x="781" y="96"/>
                        </a:lnTo>
                        <a:lnTo>
                          <a:pt x="770" y="104"/>
                        </a:lnTo>
                        <a:lnTo>
                          <a:pt x="755" y="93"/>
                        </a:lnTo>
                        <a:lnTo>
                          <a:pt x="740" y="100"/>
                        </a:lnTo>
                        <a:lnTo>
                          <a:pt x="744" y="115"/>
                        </a:lnTo>
                        <a:lnTo>
                          <a:pt x="726" y="115"/>
                        </a:lnTo>
                        <a:lnTo>
                          <a:pt x="714" y="119"/>
                        </a:lnTo>
                        <a:lnTo>
                          <a:pt x="700" y="137"/>
                        </a:lnTo>
                        <a:lnTo>
                          <a:pt x="681" y="133"/>
                        </a:lnTo>
                        <a:lnTo>
                          <a:pt x="681" y="145"/>
                        </a:lnTo>
                        <a:lnTo>
                          <a:pt x="666" y="133"/>
                        </a:lnTo>
                        <a:lnTo>
                          <a:pt x="648" y="141"/>
                        </a:lnTo>
                        <a:lnTo>
                          <a:pt x="644" y="156"/>
                        </a:lnTo>
                        <a:lnTo>
                          <a:pt x="629" y="159"/>
                        </a:lnTo>
                        <a:lnTo>
                          <a:pt x="618" y="145"/>
                        </a:lnTo>
                        <a:lnTo>
                          <a:pt x="596" y="148"/>
                        </a:lnTo>
                        <a:lnTo>
                          <a:pt x="574" y="156"/>
                        </a:lnTo>
                        <a:lnTo>
                          <a:pt x="574" y="178"/>
                        </a:lnTo>
                        <a:lnTo>
                          <a:pt x="588" y="182"/>
                        </a:lnTo>
                        <a:lnTo>
                          <a:pt x="588" y="188"/>
                        </a:lnTo>
                        <a:lnTo>
                          <a:pt x="588" y="203"/>
                        </a:lnTo>
                        <a:lnTo>
                          <a:pt x="577" y="199"/>
                        </a:lnTo>
                        <a:lnTo>
                          <a:pt x="564" y="207"/>
                        </a:lnTo>
                        <a:lnTo>
                          <a:pt x="568" y="221"/>
                        </a:lnTo>
                        <a:lnTo>
                          <a:pt x="581" y="233"/>
                        </a:lnTo>
                        <a:lnTo>
                          <a:pt x="581" y="251"/>
                        </a:lnTo>
                        <a:lnTo>
                          <a:pt x="568" y="244"/>
                        </a:lnTo>
                        <a:lnTo>
                          <a:pt x="557" y="247"/>
                        </a:lnTo>
                        <a:lnTo>
                          <a:pt x="557" y="262"/>
                        </a:lnTo>
                        <a:lnTo>
                          <a:pt x="539" y="262"/>
                        </a:lnTo>
                        <a:lnTo>
                          <a:pt x="524" y="262"/>
                        </a:lnTo>
                        <a:lnTo>
                          <a:pt x="520" y="273"/>
                        </a:lnTo>
                        <a:lnTo>
                          <a:pt x="516" y="281"/>
                        </a:lnTo>
                        <a:lnTo>
                          <a:pt x="505" y="284"/>
                        </a:lnTo>
                        <a:lnTo>
                          <a:pt x="501" y="292"/>
                        </a:lnTo>
                        <a:lnTo>
                          <a:pt x="505" y="303"/>
                        </a:lnTo>
                        <a:lnTo>
                          <a:pt x="483" y="310"/>
                        </a:lnTo>
                        <a:lnTo>
                          <a:pt x="498" y="325"/>
                        </a:lnTo>
                        <a:lnTo>
                          <a:pt x="501" y="333"/>
                        </a:lnTo>
                        <a:lnTo>
                          <a:pt x="487" y="344"/>
                        </a:lnTo>
                        <a:lnTo>
                          <a:pt x="461" y="362"/>
                        </a:lnTo>
                        <a:lnTo>
                          <a:pt x="442" y="377"/>
                        </a:lnTo>
                        <a:lnTo>
                          <a:pt x="430" y="399"/>
                        </a:lnTo>
                        <a:lnTo>
                          <a:pt x="411" y="414"/>
                        </a:lnTo>
                        <a:lnTo>
                          <a:pt x="411" y="425"/>
                        </a:lnTo>
                        <a:lnTo>
                          <a:pt x="415" y="436"/>
                        </a:lnTo>
                        <a:lnTo>
                          <a:pt x="400" y="448"/>
                        </a:lnTo>
                        <a:lnTo>
                          <a:pt x="404" y="462"/>
                        </a:lnTo>
                        <a:lnTo>
                          <a:pt x="389" y="488"/>
                        </a:lnTo>
                        <a:lnTo>
                          <a:pt x="378" y="492"/>
                        </a:lnTo>
                        <a:lnTo>
                          <a:pt x="378" y="511"/>
                        </a:lnTo>
                        <a:lnTo>
                          <a:pt x="386" y="522"/>
                        </a:lnTo>
                        <a:lnTo>
                          <a:pt x="374" y="533"/>
                        </a:lnTo>
                        <a:lnTo>
                          <a:pt x="367" y="525"/>
                        </a:lnTo>
                        <a:lnTo>
                          <a:pt x="352" y="533"/>
                        </a:lnTo>
                        <a:lnTo>
                          <a:pt x="356" y="555"/>
                        </a:lnTo>
                        <a:lnTo>
                          <a:pt x="341" y="562"/>
                        </a:lnTo>
                        <a:lnTo>
                          <a:pt x="319" y="566"/>
                        </a:lnTo>
                        <a:lnTo>
                          <a:pt x="304" y="585"/>
                        </a:lnTo>
                        <a:lnTo>
                          <a:pt x="300" y="603"/>
                        </a:lnTo>
                        <a:lnTo>
                          <a:pt x="285" y="618"/>
                        </a:lnTo>
                        <a:lnTo>
                          <a:pt x="285" y="629"/>
                        </a:lnTo>
                        <a:lnTo>
                          <a:pt x="304" y="614"/>
                        </a:lnTo>
                        <a:lnTo>
                          <a:pt x="326" y="599"/>
                        </a:lnTo>
                        <a:lnTo>
                          <a:pt x="334" y="603"/>
                        </a:lnTo>
                        <a:lnTo>
                          <a:pt x="326" y="625"/>
                        </a:lnTo>
                        <a:lnTo>
                          <a:pt x="308" y="637"/>
                        </a:lnTo>
                        <a:lnTo>
                          <a:pt x="289" y="633"/>
                        </a:lnTo>
                        <a:lnTo>
                          <a:pt x="293" y="648"/>
                        </a:lnTo>
                        <a:lnTo>
                          <a:pt x="267" y="659"/>
                        </a:lnTo>
                        <a:lnTo>
                          <a:pt x="263" y="637"/>
                        </a:lnTo>
                        <a:lnTo>
                          <a:pt x="252" y="629"/>
                        </a:lnTo>
                        <a:lnTo>
                          <a:pt x="237" y="651"/>
                        </a:lnTo>
                        <a:lnTo>
                          <a:pt x="222" y="651"/>
                        </a:lnTo>
                        <a:lnTo>
                          <a:pt x="206" y="655"/>
                        </a:lnTo>
                        <a:lnTo>
                          <a:pt x="204" y="674"/>
                        </a:lnTo>
                        <a:lnTo>
                          <a:pt x="196" y="677"/>
                        </a:lnTo>
                        <a:lnTo>
                          <a:pt x="196" y="687"/>
                        </a:lnTo>
                        <a:lnTo>
                          <a:pt x="187" y="683"/>
                        </a:lnTo>
                        <a:lnTo>
                          <a:pt x="174" y="675"/>
                        </a:lnTo>
                        <a:lnTo>
                          <a:pt x="154" y="677"/>
                        </a:lnTo>
                        <a:lnTo>
                          <a:pt x="154" y="688"/>
                        </a:lnTo>
                        <a:lnTo>
                          <a:pt x="156" y="698"/>
                        </a:lnTo>
                        <a:lnTo>
                          <a:pt x="148" y="701"/>
                        </a:lnTo>
                        <a:lnTo>
                          <a:pt x="130" y="692"/>
                        </a:lnTo>
                        <a:lnTo>
                          <a:pt x="113" y="705"/>
                        </a:lnTo>
                        <a:lnTo>
                          <a:pt x="117" y="716"/>
                        </a:lnTo>
                        <a:lnTo>
                          <a:pt x="115" y="724"/>
                        </a:lnTo>
                        <a:lnTo>
                          <a:pt x="98" y="716"/>
                        </a:lnTo>
                        <a:lnTo>
                          <a:pt x="93" y="726"/>
                        </a:lnTo>
                        <a:lnTo>
                          <a:pt x="87" y="733"/>
                        </a:lnTo>
                        <a:lnTo>
                          <a:pt x="67" y="729"/>
                        </a:lnTo>
                        <a:lnTo>
                          <a:pt x="56" y="731"/>
                        </a:lnTo>
                        <a:lnTo>
                          <a:pt x="54" y="746"/>
                        </a:lnTo>
                        <a:lnTo>
                          <a:pt x="46" y="750"/>
                        </a:lnTo>
                        <a:lnTo>
                          <a:pt x="35" y="767"/>
                        </a:lnTo>
                        <a:lnTo>
                          <a:pt x="37" y="788"/>
                        </a:lnTo>
                        <a:lnTo>
                          <a:pt x="33" y="817"/>
                        </a:lnTo>
                        <a:lnTo>
                          <a:pt x="28" y="847"/>
                        </a:lnTo>
                        <a:lnTo>
                          <a:pt x="24" y="875"/>
                        </a:lnTo>
                        <a:lnTo>
                          <a:pt x="20" y="889"/>
                        </a:lnTo>
                        <a:lnTo>
                          <a:pt x="30" y="902"/>
                        </a:lnTo>
                        <a:lnTo>
                          <a:pt x="46" y="891"/>
                        </a:lnTo>
                        <a:lnTo>
                          <a:pt x="57" y="897"/>
                        </a:lnTo>
                        <a:lnTo>
                          <a:pt x="57" y="908"/>
                        </a:lnTo>
                        <a:lnTo>
                          <a:pt x="41" y="917"/>
                        </a:lnTo>
                        <a:lnTo>
                          <a:pt x="39" y="936"/>
                        </a:lnTo>
                        <a:lnTo>
                          <a:pt x="35" y="945"/>
                        </a:lnTo>
                        <a:lnTo>
                          <a:pt x="19" y="943"/>
                        </a:lnTo>
                        <a:lnTo>
                          <a:pt x="13" y="965"/>
                        </a:lnTo>
                        <a:lnTo>
                          <a:pt x="20" y="971"/>
                        </a:lnTo>
                        <a:lnTo>
                          <a:pt x="35" y="967"/>
                        </a:lnTo>
                        <a:lnTo>
                          <a:pt x="43" y="977"/>
                        </a:lnTo>
                        <a:lnTo>
                          <a:pt x="44" y="982"/>
                        </a:lnTo>
                        <a:lnTo>
                          <a:pt x="32" y="990"/>
                        </a:lnTo>
                        <a:lnTo>
                          <a:pt x="33" y="1003"/>
                        </a:lnTo>
                        <a:lnTo>
                          <a:pt x="19" y="1006"/>
                        </a:lnTo>
                        <a:lnTo>
                          <a:pt x="9" y="999"/>
                        </a:lnTo>
                        <a:lnTo>
                          <a:pt x="11" y="1017"/>
                        </a:lnTo>
                        <a:lnTo>
                          <a:pt x="9" y="1030"/>
                        </a:lnTo>
                        <a:lnTo>
                          <a:pt x="0" y="1030"/>
                        </a:lnTo>
                        <a:lnTo>
                          <a:pt x="22" y="1053"/>
                        </a:lnTo>
                        <a:lnTo>
                          <a:pt x="33" y="1066"/>
                        </a:lnTo>
                        <a:lnTo>
                          <a:pt x="39" y="1084"/>
                        </a:lnTo>
                        <a:lnTo>
                          <a:pt x="61" y="1097"/>
                        </a:lnTo>
                        <a:lnTo>
                          <a:pt x="85" y="1110"/>
                        </a:lnTo>
                        <a:lnTo>
                          <a:pt x="108" y="1110"/>
                        </a:lnTo>
                        <a:lnTo>
                          <a:pt x="141" y="1088"/>
                        </a:lnTo>
                        <a:lnTo>
                          <a:pt x="174" y="1064"/>
                        </a:lnTo>
                        <a:lnTo>
                          <a:pt x="204" y="1023"/>
                        </a:lnTo>
                        <a:lnTo>
                          <a:pt x="209" y="1019"/>
                        </a:lnTo>
                        <a:lnTo>
                          <a:pt x="217" y="1032"/>
                        </a:lnTo>
                        <a:lnTo>
                          <a:pt x="232" y="1023"/>
                        </a:lnTo>
                        <a:lnTo>
                          <a:pt x="237" y="1008"/>
                        </a:lnTo>
                        <a:lnTo>
                          <a:pt x="239" y="990"/>
                        </a:lnTo>
                        <a:lnTo>
                          <a:pt x="254" y="967"/>
                        </a:lnTo>
                        <a:lnTo>
                          <a:pt x="248" y="993"/>
                        </a:lnTo>
                        <a:lnTo>
                          <a:pt x="256" y="997"/>
                        </a:lnTo>
                        <a:lnTo>
                          <a:pt x="252" y="1008"/>
                        </a:lnTo>
                        <a:lnTo>
                          <a:pt x="256" y="1028"/>
                        </a:lnTo>
                        <a:lnTo>
                          <a:pt x="263" y="1045"/>
                        </a:lnTo>
                        <a:lnTo>
                          <a:pt x="272" y="1040"/>
                        </a:lnTo>
                      </a:path>
                    </a:pathLst>
                  </a:custGeom>
                  <a:solidFill>
                    <a:srgbClr val="808080"/>
                  </a:solidFill>
                  <a:ln w="6350">
                    <a:solidFill>
                      <a:srgbClr val="CCCCCC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Georgia" pitchFamily="18" charset="0"/>
                    </a:endParaRPr>
                  </a:p>
                </p:txBody>
              </p:sp>
            </p:grpSp>
            <p:grpSp>
              <p:nvGrpSpPr>
                <p:cNvPr id="224" name="Group 107"/>
                <p:cNvGrpSpPr>
                  <a:grpSpLocks/>
                </p:cNvGrpSpPr>
                <p:nvPr/>
              </p:nvGrpSpPr>
              <p:grpSpPr bwMode="auto">
                <a:xfrm>
                  <a:off x="2129" y="532"/>
                  <a:ext cx="641" cy="635"/>
                  <a:chOff x="2129" y="532"/>
                  <a:chExt cx="641" cy="635"/>
                </a:xfrm>
              </p:grpSpPr>
              <p:sp>
                <p:nvSpPr>
                  <p:cNvPr id="225" name="Freeform 108"/>
                  <p:cNvSpPr>
                    <a:spLocks/>
                  </p:cNvSpPr>
                  <p:nvPr/>
                </p:nvSpPr>
                <p:spPr bwMode="auto">
                  <a:xfrm>
                    <a:off x="2432" y="726"/>
                    <a:ext cx="30" cy="39"/>
                  </a:xfrm>
                  <a:custGeom>
                    <a:avLst/>
                    <a:gdLst>
                      <a:gd name="T0" fmla="*/ 30 w 30"/>
                      <a:gd name="T1" fmla="*/ 6 h 39"/>
                      <a:gd name="T2" fmla="*/ 27 w 30"/>
                      <a:gd name="T3" fmla="*/ 15 h 39"/>
                      <a:gd name="T4" fmla="*/ 30 w 30"/>
                      <a:gd name="T5" fmla="*/ 33 h 39"/>
                      <a:gd name="T6" fmla="*/ 9 w 30"/>
                      <a:gd name="T7" fmla="*/ 39 h 39"/>
                      <a:gd name="T8" fmla="*/ 0 w 30"/>
                      <a:gd name="T9" fmla="*/ 30 h 39"/>
                      <a:gd name="T10" fmla="*/ 0 w 30"/>
                      <a:gd name="T11" fmla="*/ 15 h 39"/>
                      <a:gd name="T12" fmla="*/ 6 w 30"/>
                      <a:gd name="T13" fmla="*/ 0 h 39"/>
                      <a:gd name="T14" fmla="*/ 30 w 30"/>
                      <a:gd name="T15" fmla="*/ 6 h 39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30"/>
                      <a:gd name="T25" fmla="*/ 0 h 39"/>
                      <a:gd name="T26" fmla="*/ 30 w 30"/>
                      <a:gd name="T27" fmla="*/ 39 h 39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30" h="39">
                        <a:moveTo>
                          <a:pt x="30" y="6"/>
                        </a:moveTo>
                        <a:lnTo>
                          <a:pt x="27" y="15"/>
                        </a:lnTo>
                        <a:lnTo>
                          <a:pt x="30" y="33"/>
                        </a:lnTo>
                        <a:lnTo>
                          <a:pt x="9" y="39"/>
                        </a:lnTo>
                        <a:lnTo>
                          <a:pt x="0" y="30"/>
                        </a:lnTo>
                        <a:lnTo>
                          <a:pt x="0" y="15"/>
                        </a:lnTo>
                        <a:lnTo>
                          <a:pt x="6" y="0"/>
                        </a:lnTo>
                        <a:lnTo>
                          <a:pt x="30" y="6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6350">
                    <a:solidFill>
                      <a:srgbClr val="CCCCCC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Georgia" pitchFamily="18" charset="0"/>
                    </a:endParaRPr>
                  </a:p>
                </p:txBody>
              </p:sp>
              <p:sp>
                <p:nvSpPr>
                  <p:cNvPr id="226" name="Freeform 109"/>
                  <p:cNvSpPr>
                    <a:spLocks/>
                  </p:cNvSpPr>
                  <p:nvPr/>
                </p:nvSpPr>
                <p:spPr bwMode="auto">
                  <a:xfrm>
                    <a:off x="2385" y="752"/>
                    <a:ext cx="27" cy="22"/>
                  </a:xfrm>
                  <a:custGeom>
                    <a:avLst/>
                    <a:gdLst>
                      <a:gd name="T0" fmla="*/ 24 w 27"/>
                      <a:gd name="T1" fmla="*/ 0 h 21"/>
                      <a:gd name="T2" fmla="*/ 27 w 27"/>
                      <a:gd name="T3" fmla="*/ 15 h 21"/>
                      <a:gd name="T4" fmla="*/ 6 w 27"/>
                      <a:gd name="T5" fmla="*/ 21 h 21"/>
                      <a:gd name="T6" fmla="*/ 0 w 27"/>
                      <a:gd name="T7" fmla="*/ 6 h 21"/>
                      <a:gd name="T8" fmla="*/ 24 w 27"/>
                      <a:gd name="T9" fmla="*/ 0 h 2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7"/>
                      <a:gd name="T16" fmla="*/ 0 h 21"/>
                      <a:gd name="T17" fmla="*/ 27 w 27"/>
                      <a:gd name="T18" fmla="*/ 21 h 2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7" h="21">
                        <a:moveTo>
                          <a:pt x="24" y="0"/>
                        </a:moveTo>
                        <a:lnTo>
                          <a:pt x="27" y="15"/>
                        </a:lnTo>
                        <a:lnTo>
                          <a:pt x="6" y="21"/>
                        </a:lnTo>
                        <a:lnTo>
                          <a:pt x="0" y="6"/>
                        </a:lnTo>
                        <a:lnTo>
                          <a:pt x="24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6350">
                    <a:solidFill>
                      <a:srgbClr val="CCCCCC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Georgia" pitchFamily="18" charset="0"/>
                    </a:endParaRPr>
                  </a:p>
                </p:txBody>
              </p:sp>
              <p:sp>
                <p:nvSpPr>
                  <p:cNvPr id="227" name="Freeform 110"/>
                  <p:cNvSpPr>
                    <a:spLocks/>
                  </p:cNvSpPr>
                  <p:nvPr/>
                </p:nvSpPr>
                <p:spPr bwMode="auto">
                  <a:xfrm>
                    <a:off x="2394" y="709"/>
                    <a:ext cx="33" cy="25"/>
                  </a:xfrm>
                  <a:custGeom>
                    <a:avLst/>
                    <a:gdLst>
                      <a:gd name="T0" fmla="*/ 0 w 33"/>
                      <a:gd name="T1" fmla="*/ 17 h 26"/>
                      <a:gd name="T2" fmla="*/ 24 w 33"/>
                      <a:gd name="T3" fmla="*/ 26 h 26"/>
                      <a:gd name="T4" fmla="*/ 33 w 33"/>
                      <a:gd name="T5" fmla="*/ 6 h 26"/>
                      <a:gd name="T6" fmla="*/ 18 w 33"/>
                      <a:gd name="T7" fmla="*/ 0 h 26"/>
                      <a:gd name="T8" fmla="*/ 9 w 33"/>
                      <a:gd name="T9" fmla="*/ 6 h 26"/>
                      <a:gd name="T10" fmla="*/ 0 w 33"/>
                      <a:gd name="T11" fmla="*/ 11 h 26"/>
                      <a:gd name="T12" fmla="*/ 0 w 33"/>
                      <a:gd name="T13" fmla="*/ 17 h 2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3"/>
                      <a:gd name="T22" fmla="*/ 0 h 26"/>
                      <a:gd name="T23" fmla="*/ 33 w 33"/>
                      <a:gd name="T24" fmla="*/ 26 h 2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3" h="26">
                        <a:moveTo>
                          <a:pt x="0" y="17"/>
                        </a:moveTo>
                        <a:lnTo>
                          <a:pt x="24" y="26"/>
                        </a:lnTo>
                        <a:lnTo>
                          <a:pt x="33" y="6"/>
                        </a:lnTo>
                        <a:lnTo>
                          <a:pt x="18" y="0"/>
                        </a:lnTo>
                        <a:lnTo>
                          <a:pt x="9" y="6"/>
                        </a:lnTo>
                        <a:lnTo>
                          <a:pt x="0" y="11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6350">
                    <a:solidFill>
                      <a:srgbClr val="CCCCCC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Georgia" pitchFamily="18" charset="0"/>
                    </a:endParaRPr>
                  </a:p>
                </p:txBody>
              </p:sp>
              <p:sp>
                <p:nvSpPr>
                  <p:cNvPr id="228" name="Freeform 111"/>
                  <p:cNvSpPr>
                    <a:spLocks/>
                  </p:cNvSpPr>
                  <p:nvPr/>
                </p:nvSpPr>
                <p:spPr bwMode="auto">
                  <a:xfrm>
                    <a:off x="2432" y="686"/>
                    <a:ext cx="23" cy="17"/>
                  </a:xfrm>
                  <a:custGeom>
                    <a:avLst/>
                    <a:gdLst>
                      <a:gd name="T0" fmla="*/ 0 w 24"/>
                      <a:gd name="T1" fmla="*/ 16 h 16"/>
                      <a:gd name="T2" fmla="*/ 18 w 24"/>
                      <a:gd name="T3" fmla="*/ 0 h 16"/>
                      <a:gd name="T4" fmla="*/ 24 w 24"/>
                      <a:gd name="T5" fmla="*/ 6 h 16"/>
                      <a:gd name="T6" fmla="*/ 0 w 24"/>
                      <a:gd name="T7" fmla="*/ 16 h 1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4"/>
                      <a:gd name="T13" fmla="*/ 0 h 16"/>
                      <a:gd name="T14" fmla="*/ 24 w 24"/>
                      <a:gd name="T15" fmla="*/ 16 h 1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4" h="16">
                        <a:moveTo>
                          <a:pt x="0" y="16"/>
                        </a:moveTo>
                        <a:lnTo>
                          <a:pt x="18" y="0"/>
                        </a:lnTo>
                        <a:lnTo>
                          <a:pt x="24" y="6"/>
                        </a:lnTo>
                        <a:lnTo>
                          <a:pt x="0" y="16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6350">
                    <a:solidFill>
                      <a:srgbClr val="CCCCCC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Georgia" pitchFamily="18" charset="0"/>
                    </a:endParaRPr>
                  </a:p>
                </p:txBody>
              </p:sp>
              <p:sp>
                <p:nvSpPr>
                  <p:cNvPr id="229" name="Freeform 112"/>
                  <p:cNvSpPr>
                    <a:spLocks/>
                  </p:cNvSpPr>
                  <p:nvPr/>
                </p:nvSpPr>
                <p:spPr bwMode="auto">
                  <a:xfrm>
                    <a:off x="2344" y="762"/>
                    <a:ext cx="19" cy="18"/>
                  </a:xfrm>
                  <a:custGeom>
                    <a:avLst/>
                    <a:gdLst>
                      <a:gd name="T0" fmla="*/ 15 w 18"/>
                      <a:gd name="T1" fmla="*/ 0 h 18"/>
                      <a:gd name="T2" fmla="*/ 18 w 18"/>
                      <a:gd name="T3" fmla="*/ 15 h 18"/>
                      <a:gd name="T4" fmla="*/ 0 w 18"/>
                      <a:gd name="T5" fmla="*/ 18 h 18"/>
                      <a:gd name="T6" fmla="*/ 15 w 18"/>
                      <a:gd name="T7" fmla="*/ 0 h 18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8"/>
                      <a:gd name="T13" fmla="*/ 0 h 18"/>
                      <a:gd name="T14" fmla="*/ 18 w 18"/>
                      <a:gd name="T15" fmla="*/ 18 h 18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8" h="18">
                        <a:moveTo>
                          <a:pt x="15" y="0"/>
                        </a:moveTo>
                        <a:lnTo>
                          <a:pt x="18" y="15"/>
                        </a:lnTo>
                        <a:lnTo>
                          <a:pt x="0" y="18"/>
                        </a:lnTo>
                        <a:lnTo>
                          <a:pt x="15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6350">
                    <a:solidFill>
                      <a:srgbClr val="CCCCCC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Georgia" pitchFamily="18" charset="0"/>
                    </a:endParaRPr>
                  </a:p>
                </p:txBody>
              </p:sp>
              <p:sp>
                <p:nvSpPr>
                  <p:cNvPr id="230" name="Freeform 113"/>
                  <p:cNvSpPr>
                    <a:spLocks/>
                  </p:cNvSpPr>
                  <p:nvPr/>
                </p:nvSpPr>
                <p:spPr bwMode="auto">
                  <a:xfrm>
                    <a:off x="2535" y="637"/>
                    <a:ext cx="34" cy="25"/>
                  </a:xfrm>
                  <a:custGeom>
                    <a:avLst/>
                    <a:gdLst>
                      <a:gd name="T0" fmla="*/ 15 w 33"/>
                      <a:gd name="T1" fmla="*/ 0 h 27"/>
                      <a:gd name="T2" fmla="*/ 0 w 33"/>
                      <a:gd name="T3" fmla="*/ 12 h 27"/>
                      <a:gd name="T4" fmla="*/ 21 w 33"/>
                      <a:gd name="T5" fmla="*/ 27 h 27"/>
                      <a:gd name="T6" fmla="*/ 33 w 33"/>
                      <a:gd name="T7" fmla="*/ 12 h 27"/>
                      <a:gd name="T8" fmla="*/ 15 w 33"/>
                      <a:gd name="T9" fmla="*/ 0 h 2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3"/>
                      <a:gd name="T16" fmla="*/ 0 h 27"/>
                      <a:gd name="T17" fmla="*/ 33 w 33"/>
                      <a:gd name="T18" fmla="*/ 27 h 2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3" h="27">
                        <a:moveTo>
                          <a:pt x="15" y="0"/>
                        </a:moveTo>
                        <a:lnTo>
                          <a:pt x="0" y="12"/>
                        </a:lnTo>
                        <a:lnTo>
                          <a:pt x="21" y="27"/>
                        </a:lnTo>
                        <a:lnTo>
                          <a:pt x="33" y="12"/>
                        </a:lnTo>
                        <a:lnTo>
                          <a:pt x="15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6350">
                    <a:solidFill>
                      <a:srgbClr val="CCCCCC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Georgia" pitchFamily="18" charset="0"/>
                    </a:endParaRPr>
                  </a:p>
                </p:txBody>
              </p:sp>
              <p:sp>
                <p:nvSpPr>
                  <p:cNvPr id="231" name="Freeform 114"/>
                  <p:cNvSpPr>
                    <a:spLocks/>
                  </p:cNvSpPr>
                  <p:nvPr/>
                </p:nvSpPr>
                <p:spPr bwMode="auto">
                  <a:xfrm>
                    <a:off x="2565" y="612"/>
                    <a:ext cx="34" cy="28"/>
                  </a:xfrm>
                  <a:custGeom>
                    <a:avLst/>
                    <a:gdLst>
                      <a:gd name="T0" fmla="*/ 0 w 33"/>
                      <a:gd name="T1" fmla="*/ 9 h 27"/>
                      <a:gd name="T2" fmla="*/ 15 w 33"/>
                      <a:gd name="T3" fmla="*/ 27 h 27"/>
                      <a:gd name="T4" fmla="*/ 33 w 33"/>
                      <a:gd name="T5" fmla="*/ 15 h 27"/>
                      <a:gd name="T6" fmla="*/ 18 w 33"/>
                      <a:gd name="T7" fmla="*/ 0 h 27"/>
                      <a:gd name="T8" fmla="*/ 0 w 33"/>
                      <a:gd name="T9" fmla="*/ 9 h 2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3"/>
                      <a:gd name="T16" fmla="*/ 0 h 27"/>
                      <a:gd name="T17" fmla="*/ 33 w 33"/>
                      <a:gd name="T18" fmla="*/ 27 h 2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3" h="27">
                        <a:moveTo>
                          <a:pt x="0" y="9"/>
                        </a:moveTo>
                        <a:lnTo>
                          <a:pt x="15" y="27"/>
                        </a:lnTo>
                        <a:lnTo>
                          <a:pt x="33" y="15"/>
                        </a:lnTo>
                        <a:lnTo>
                          <a:pt x="18" y="0"/>
                        </a:lnTo>
                        <a:lnTo>
                          <a:pt x="0" y="9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6350">
                    <a:solidFill>
                      <a:srgbClr val="CCCCCC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Georgia" pitchFamily="18" charset="0"/>
                    </a:endParaRPr>
                  </a:p>
                </p:txBody>
              </p:sp>
              <p:sp>
                <p:nvSpPr>
                  <p:cNvPr id="232" name="Freeform 115"/>
                  <p:cNvSpPr>
                    <a:spLocks/>
                  </p:cNvSpPr>
                  <p:nvPr/>
                </p:nvSpPr>
                <p:spPr bwMode="auto">
                  <a:xfrm>
                    <a:off x="2654" y="562"/>
                    <a:ext cx="47" cy="32"/>
                  </a:xfrm>
                  <a:custGeom>
                    <a:avLst/>
                    <a:gdLst>
                      <a:gd name="T0" fmla="*/ 21 w 48"/>
                      <a:gd name="T1" fmla="*/ 9 h 33"/>
                      <a:gd name="T2" fmla="*/ 30 w 48"/>
                      <a:gd name="T3" fmla="*/ 15 h 33"/>
                      <a:gd name="T4" fmla="*/ 48 w 48"/>
                      <a:gd name="T5" fmla="*/ 0 h 33"/>
                      <a:gd name="T6" fmla="*/ 39 w 48"/>
                      <a:gd name="T7" fmla="*/ 30 h 33"/>
                      <a:gd name="T8" fmla="*/ 21 w 48"/>
                      <a:gd name="T9" fmla="*/ 33 h 33"/>
                      <a:gd name="T10" fmla="*/ 0 w 48"/>
                      <a:gd name="T11" fmla="*/ 12 h 33"/>
                      <a:gd name="T12" fmla="*/ 21 w 48"/>
                      <a:gd name="T13" fmla="*/ 9 h 3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48"/>
                      <a:gd name="T22" fmla="*/ 0 h 33"/>
                      <a:gd name="T23" fmla="*/ 48 w 48"/>
                      <a:gd name="T24" fmla="*/ 33 h 33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48" h="33">
                        <a:moveTo>
                          <a:pt x="21" y="9"/>
                        </a:moveTo>
                        <a:lnTo>
                          <a:pt x="30" y="15"/>
                        </a:lnTo>
                        <a:lnTo>
                          <a:pt x="48" y="0"/>
                        </a:lnTo>
                        <a:lnTo>
                          <a:pt x="39" y="30"/>
                        </a:lnTo>
                        <a:lnTo>
                          <a:pt x="21" y="33"/>
                        </a:lnTo>
                        <a:lnTo>
                          <a:pt x="0" y="12"/>
                        </a:lnTo>
                        <a:lnTo>
                          <a:pt x="21" y="9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6350">
                    <a:solidFill>
                      <a:srgbClr val="CCCCCC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Georgia" pitchFamily="18" charset="0"/>
                    </a:endParaRPr>
                  </a:p>
                </p:txBody>
              </p:sp>
              <p:sp>
                <p:nvSpPr>
                  <p:cNvPr id="233" name="Freeform 116"/>
                  <p:cNvSpPr>
                    <a:spLocks/>
                  </p:cNvSpPr>
                  <p:nvPr/>
                </p:nvSpPr>
                <p:spPr bwMode="auto">
                  <a:xfrm>
                    <a:off x="2746" y="532"/>
                    <a:ext cx="24" cy="18"/>
                  </a:xfrm>
                  <a:custGeom>
                    <a:avLst/>
                    <a:gdLst>
                      <a:gd name="T0" fmla="*/ 12 w 24"/>
                      <a:gd name="T1" fmla="*/ 0 h 18"/>
                      <a:gd name="T2" fmla="*/ 21 w 24"/>
                      <a:gd name="T3" fmla="*/ 6 h 18"/>
                      <a:gd name="T4" fmla="*/ 24 w 24"/>
                      <a:gd name="T5" fmla="*/ 18 h 18"/>
                      <a:gd name="T6" fmla="*/ 0 w 24"/>
                      <a:gd name="T7" fmla="*/ 18 h 18"/>
                      <a:gd name="T8" fmla="*/ 12 w 24"/>
                      <a:gd name="T9" fmla="*/ 0 h 1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4"/>
                      <a:gd name="T16" fmla="*/ 0 h 18"/>
                      <a:gd name="T17" fmla="*/ 24 w 24"/>
                      <a:gd name="T18" fmla="*/ 18 h 1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4" h="18">
                        <a:moveTo>
                          <a:pt x="12" y="0"/>
                        </a:moveTo>
                        <a:lnTo>
                          <a:pt x="21" y="6"/>
                        </a:lnTo>
                        <a:lnTo>
                          <a:pt x="24" y="18"/>
                        </a:lnTo>
                        <a:lnTo>
                          <a:pt x="0" y="18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6350">
                    <a:solidFill>
                      <a:srgbClr val="CCCCCC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Georgia" pitchFamily="18" charset="0"/>
                    </a:endParaRPr>
                  </a:p>
                </p:txBody>
              </p:sp>
              <p:sp>
                <p:nvSpPr>
                  <p:cNvPr id="234" name="Freeform 117"/>
                  <p:cNvSpPr>
                    <a:spLocks/>
                  </p:cNvSpPr>
                  <p:nvPr/>
                </p:nvSpPr>
                <p:spPr bwMode="auto">
                  <a:xfrm>
                    <a:off x="2127" y="1146"/>
                    <a:ext cx="38" cy="21"/>
                  </a:xfrm>
                  <a:custGeom>
                    <a:avLst/>
                    <a:gdLst>
                      <a:gd name="T0" fmla="*/ 36 w 36"/>
                      <a:gd name="T1" fmla="*/ 12 h 21"/>
                      <a:gd name="T2" fmla="*/ 9 w 36"/>
                      <a:gd name="T3" fmla="*/ 0 h 21"/>
                      <a:gd name="T4" fmla="*/ 0 w 36"/>
                      <a:gd name="T5" fmla="*/ 9 h 21"/>
                      <a:gd name="T6" fmla="*/ 3 w 36"/>
                      <a:gd name="T7" fmla="*/ 21 h 21"/>
                      <a:gd name="T8" fmla="*/ 36 w 36"/>
                      <a:gd name="T9" fmla="*/ 12 h 2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6"/>
                      <a:gd name="T16" fmla="*/ 0 h 21"/>
                      <a:gd name="T17" fmla="*/ 36 w 36"/>
                      <a:gd name="T18" fmla="*/ 21 h 2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6" h="21">
                        <a:moveTo>
                          <a:pt x="36" y="12"/>
                        </a:moveTo>
                        <a:lnTo>
                          <a:pt x="9" y="0"/>
                        </a:lnTo>
                        <a:lnTo>
                          <a:pt x="0" y="9"/>
                        </a:lnTo>
                        <a:lnTo>
                          <a:pt x="3" y="21"/>
                        </a:lnTo>
                        <a:lnTo>
                          <a:pt x="36" y="12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6350">
                    <a:solidFill>
                      <a:srgbClr val="CCCCCC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Georgia" pitchFamily="18" charset="0"/>
                    </a:endParaRPr>
                  </a:p>
                </p:txBody>
              </p:sp>
            </p:grpSp>
          </p:grpSp>
          <p:sp>
            <p:nvSpPr>
              <p:cNvPr id="211" name="Freeform 118"/>
              <p:cNvSpPr>
                <a:spLocks/>
              </p:cNvSpPr>
              <p:nvPr/>
            </p:nvSpPr>
            <p:spPr bwMode="auto">
              <a:xfrm>
                <a:off x="2767" y="2638"/>
                <a:ext cx="285" cy="113"/>
              </a:xfrm>
              <a:custGeom>
                <a:avLst/>
                <a:gdLst>
                  <a:gd name="T0" fmla="*/ 120 w 352"/>
                  <a:gd name="T1" fmla="*/ 8 h 157"/>
                  <a:gd name="T2" fmla="*/ 132 w 352"/>
                  <a:gd name="T3" fmla="*/ 0 h 157"/>
                  <a:gd name="T4" fmla="*/ 146 w 352"/>
                  <a:gd name="T5" fmla="*/ 0 h 157"/>
                  <a:gd name="T6" fmla="*/ 152 w 352"/>
                  <a:gd name="T7" fmla="*/ 11 h 157"/>
                  <a:gd name="T8" fmla="*/ 165 w 352"/>
                  <a:gd name="T9" fmla="*/ 2 h 157"/>
                  <a:gd name="T10" fmla="*/ 178 w 352"/>
                  <a:gd name="T11" fmla="*/ 6 h 157"/>
                  <a:gd name="T12" fmla="*/ 198 w 352"/>
                  <a:gd name="T13" fmla="*/ 27 h 157"/>
                  <a:gd name="T14" fmla="*/ 220 w 352"/>
                  <a:gd name="T15" fmla="*/ 36 h 157"/>
                  <a:gd name="T16" fmla="*/ 228 w 352"/>
                  <a:gd name="T17" fmla="*/ 38 h 157"/>
                  <a:gd name="T18" fmla="*/ 239 w 352"/>
                  <a:gd name="T19" fmla="*/ 29 h 157"/>
                  <a:gd name="T20" fmla="*/ 250 w 352"/>
                  <a:gd name="T21" fmla="*/ 25 h 157"/>
                  <a:gd name="T22" fmla="*/ 280 w 352"/>
                  <a:gd name="T23" fmla="*/ 33 h 157"/>
                  <a:gd name="T24" fmla="*/ 320 w 352"/>
                  <a:gd name="T25" fmla="*/ 42 h 157"/>
                  <a:gd name="T26" fmla="*/ 352 w 352"/>
                  <a:gd name="T27" fmla="*/ 51 h 157"/>
                  <a:gd name="T28" fmla="*/ 341 w 352"/>
                  <a:gd name="T29" fmla="*/ 64 h 157"/>
                  <a:gd name="T30" fmla="*/ 320 w 352"/>
                  <a:gd name="T31" fmla="*/ 85 h 157"/>
                  <a:gd name="T32" fmla="*/ 315 w 352"/>
                  <a:gd name="T33" fmla="*/ 92 h 157"/>
                  <a:gd name="T34" fmla="*/ 317 w 352"/>
                  <a:gd name="T35" fmla="*/ 107 h 157"/>
                  <a:gd name="T36" fmla="*/ 302 w 352"/>
                  <a:gd name="T37" fmla="*/ 107 h 157"/>
                  <a:gd name="T38" fmla="*/ 287 w 352"/>
                  <a:gd name="T39" fmla="*/ 96 h 157"/>
                  <a:gd name="T40" fmla="*/ 272 w 352"/>
                  <a:gd name="T41" fmla="*/ 92 h 157"/>
                  <a:gd name="T42" fmla="*/ 233 w 352"/>
                  <a:gd name="T43" fmla="*/ 101 h 157"/>
                  <a:gd name="T44" fmla="*/ 223 w 352"/>
                  <a:gd name="T45" fmla="*/ 110 h 157"/>
                  <a:gd name="T46" fmla="*/ 212 w 352"/>
                  <a:gd name="T47" fmla="*/ 124 h 157"/>
                  <a:gd name="T48" fmla="*/ 191 w 352"/>
                  <a:gd name="T49" fmla="*/ 137 h 157"/>
                  <a:gd name="T50" fmla="*/ 179 w 352"/>
                  <a:gd name="T51" fmla="*/ 137 h 157"/>
                  <a:gd name="T52" fmla="*/ 166 w 352"/>
                  <a:gd name="T53" fmla="*/ 126 h 157"/>
                  <a:gd name="T54" fmla="*/ 155 w 352"/>
                  <a:gd name="T55" fmla="*/ 126 h 157"/>
                  <a:gd name="T56" fmla="*/ 115 w 352"/>
                  <a:gd name="T57" fmla="*/ 145 h 157"/>
                  <a:gd name="T58" fmla="*/ 96 w 352"/>
                  <a:gd name="T59" fmla="*/ 155 h 157"/>
                  <a:gd name="T60" fmla="*/ 82 w 352"/>
                  <a:gd name="T61" fmla="*/ 157 h 157"/>
                  <a:gd name="T62" fmla="*/ 50 w 352"/>
                  <a:gd name="T63" fmla="*/ 155 h 157"/>
                  <a:gd name="T64" fmla="*/ 37 w 352"/>
                  <a:gd name="T65" fmla="*/ 155 h 157"/>
                  <a:gd name="T66" fmla="*/ 27 w 352"/>
                  <a:gd name="T67" fmla="*/ 140 h 157"/>
                  <a:gd name="T68" fmla="*/ 22 w 352"/>
                  <a:gd name="T69" fmla="*/ 135 h 157"/>
                  <a:gd name="T70" fmla="*/ 11 w 352"/>
                  <a:gd name="T71" fmla="*/ 129 h 157"/>
                  <a:gd name="T72" fmla="*/ 5 w 352"/>
                  <a:gd name="T73" fmla="*/ 122 h 157"/>
                  <a:gd name="T74" fmla="*/ 0 w 352"/>
                  <a:gd name="T75" fmla="*/ 107 h 157"/>
                  <a:gd name="T76" fmla="*/ 0 w 352"/>
                  <a:gd name="T77" fmla="*/ 90 h 157"/>
                  <a:gd name="T78" fmla="*/ 34 w 352"/>
                  <a:gd name="T79" fmla="*/ 76 h 157"/>
                  <a:gd name="T80" fmla="*/ 72 w 352"/>
                  <a:gd name="T81" fmla="*/ 76 h 157"/>
                  <a:gd name="T82" fmla="*/ 95 w 352"/>
                  <a:gd name="T83" fmla="*/ 55 h 157"/>
                  <a:gd name="T84" fmla="*/ 98 w 352"/>
                  <a:gd name="T85" fmla="*/ 19 h 157"/>
                  <a:gd name="T86" fmla="*/ 120 w 352"/>
                  <a:gd name="T87" fmla="*/ 8 h 157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52"/>
                  <a:gd name="T133" fmla="*/ 0 h 157"/>
                  <a:gd name="T134" fmla="*/ 352 w 352"/>
                  <a:gd name="T135" fmla="*/ 157 h 157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52" h="157">
                    <a:moveTo>
                      <a:pt x="120" y="8"/>
                    </a:moveTo>
                    <a:lnTo>
                      <a:pt x="132" y="0"/>
                    </a:lnTo>
                    <a:lnTo>
                      <a:pt x="146" y="0"/>
                    </a:lnTo>
                    <a:lnTo>
                      <a:pt x="152" y="11"/>
                    </a:lnTo>
                    <a:lnTo>
                      <a:pt x="165" y="2"/>
                    </a:lnTo>
                    <a:lnTo>
                      <a:pt x="178" y="6"/>
                    </a:lnTo>
                    <a:lnTo>
                      <a:pt x="198" y="27"/>
                    </a:lnTo>
                    <a:lnTo>
                      <a:pt x="220" y="36"/>
                    </a:lnTo>
                    <a:lnTo>
                      <a:pt x="228" y="38"/>
                    </a:lnTo>
                    <a:lnTo>
                      <a:pt x="239" y="29"/>
                    </a:lnTo>
                    <a:lnTo>
                      <a:pt x="250" y="25"/>
                    </a:lnTo>
                    <a:lnTo>
                      <a:pt x="280" y="33"/>
                    </a:lnTo>
                    <a:lnTo>
                      <a:pt x="320" y="42"/>
                    </a:lnTo>
                    <a:lnTo>
                      <a:pt x="352" y="51"/>
                    </a:lnTo>
                    <a:lnTo>
                      <a:pt x="341" y="64"/>
                    </a:lnTo>
                    <a:lnTo>
                      <a:pt x="320" y="85"/>
                    </a:lnTo>
                    <a:lnTo>
                      <a:pt x="315" y="92"/>
                    </a:lnTo>
                    <a:lnTo>
                      <a:pt x="317" y="107"/>
                    </a:lnTo>
                    <a:lnTo>
                      <a:pt x="302" y="107"/>
                    </a:lnTo>
                    <a:lnTo>
                      <a:pt x="287" y="96"/>
                    </a:lnTo>
                    <a:lnTo>
                      <a:pt x="272" y="92"/>
                    </a:lnTo>
                    <a:lnTo>
                      <a:pt x="233" y="101"/>
                    </a:lnTo>
                    <a:lnTo>
                      <a:pt x="223" y="110"/>
                    </a:lnTo>
                    <a:lnTo>
                      <a:pt x="212" y="124"/>
                    </a:lnTo>
                    <a:lnTo>
                      <a:pt x="191" y="137"/>
                    </a:lnTo>
                    <a:lnTo>
                      <a:pt x="179" y="137"/>
                    </a:lnTo>
                    <a:lnTo>
                      <a:pt x="166" y="126"/>
                    </a:lnTo>
                    <a:lnTo>
                      <a:pt x="155" y="126"/>
                    </a:lnTo>
                    <a:lnTo>
                      <a:pt x="115" y="145"/>
                    </a:lnTo>
                    <a:lnTo>
                      <a:pt x="96" y="155"/>
                    </a:lnTo>
                    <a:lnTo>
                      <a:pt x="82" y="157"/>
                    </a:lnTo>
                    <a:lnTo>
                      <a:pt x="50" y="155"/>
                    </a:lnTo>
                    <a:lnTo>
                      <a:pt x="37" y="155"/>
                    </a:lnTo>
                    <a:lnTo>
                      <a:pt x="27" y="140"/>
                    </a:lnTo>
                    <a:lnTo>
                      <a:pt x="22" y="135"/>
                    </a:lnTo>
                    <a:lnTo>
                      <a:pt x="11" y="129"/>
                    </a:lnTo>
                    <a:lnTo>
                      <a:pt x="5" y="122"/>
                    </a:lnTo>
                    <a:lnTo>
                      <a:pt x="0" y="107"/>
                    </a:lnTo>
                    <a:lnTo>
                      <a:pt x="0" y="90"/>
                    </a:lnTo>
                    <a:lnTo>
                      <a:pt x="34" y="76"/>
                    </a:lnTo>
                    <a:lnTo>
                      <a:pt x="72" y="76"/>
                    </a:lnTo>
                    <a:lnTo>
                      <a:pt x="95" y="55"/>
                    </a:lnTo>
                    <a:lnTo>
                      <a:pt x="98" y="19"/>
                    </a:lnTo>
                    <a:lnTo>
                      <a:pt x="120" y="8"/>
                    </a:lnTo>
                    <a:close/>
                  </a:path>
                </a:pathLst>
              </a:custGeom>
              <a:solidFill>
                <a:srgbClr val="3398FB"/>
              </a:solidFill>
              <a:ln w="6350">
                <a:solidFill>
                  <a:srgbClr val="CCCC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eorgia" pitchFamily="18" charset="0"/>
                </a:endParaRPr>
              </a:p>
            </p:txBody>
          </p:sp>
          <p:sp>
            <p:nvSpPr>
              <p:cNvPr id="212" name="Freeform 119"/>
              <p:cNvSpPr>
                <a:spLocks/>
              </p:cNvSpPr>
              <p:nvPr/>
            </p:nvSpPr>
            <p:spPr bwMode="auto">
              <a:xfrm>
                <a:off x="2698" y="2914"/>
                <a:ext cx="190" cy="159"/>
              </a:xfrm>
              <a:custGeom>
                <a:avLst/>
                <a:gdLst>
                  <a:gd name="T0" fmla="*/ 220 w 238"/>
                  <a:gd name="T1" fmla="*/ 31 h 221"/>
                  <a:gd name="T2" fmla="*/ 208 w 238"/>
                  <a:gd name="T3" fmla="*/ 31 h 221"/>
                  <a:gd name="T4" fmla="*/ 195 w 238"/>
                  <a:gd name="T5" fmla="*/ 22 h 221"/>
                  <a:gd name="T6" fmla="*/ 178 w 238"/>
                  <a:gd name="T7" fmla="*/ 13 h 221"/>
                  <a:gd name="T8" fmla="*/ 157 w 238"/>
                  <a:gd name="T9" fmla="*/ 24 h 221"/>
                  <a:gd name="T10" fmla="*/ 138 w 238"/>
                  <a:gd name="T11" fmla="*/ 19 h 221"/>
                  <a:gd name="T12" fmla="*/ 121 w 238"/>
                  <a:gd name="T13" fmla="*/ 27 h 221"/>
                  <a:gd name="T14" fmla="*/ 120 w 238"/>
                  <a:gd name="T15" fmla="*/ 19 h 221"/>
                  <a:gd name="T16" fmla="*/ 105 w 238"/>
                  <a:gd name="T17" fmla="*/ 18 h 221"/>
                  <a:gd name="T18" fmla="*/ 87 w 238"/>
                  <a:gd name="T19" fmla="*/ 0 h 221"/>
                  <a:gd name="T20" fmla="*/ 60 w 238"/>
                  <a:gd name="T21" fmla="*/ 30 h 221"/>
                  <a:gd name="T22" fmla="*/ 17 w 238"/>
                  <a:gd name="T23" fmla="*/ 16 h 221"/>
                  <a:gd name="T24" fmla="*/ 0 w 238"/>
                  <a:gd name="T25" fmla="*/ 21 h 221"/>
                  <a:gd name="T26" fmla="*/ 0 w 238"/>
                  <a:gd name="T27" fmla="*/ 31 h 221"/>
                  <a:gd name="T28" fmla="*/ 46 w 238"/>
                  <a:gd name="T29" fmla="*/ 78 h 221"/>
                  <a:gd name="T30" fmla="*/ 57 w 238"/>
                  <a:gd name="T31" fmla="*/ 109 h 221"/>
                  <a:gd name="T32" fmla="*/ 81 w 238"/>
                  <a:gd name="T33" fmla="*/ 127 h 221"/>
                  <a:gd name="T34" fmla="*/ 91 w 238"/>
                  <a:gd name="T35" fmla="*/ 124 h 221"/>
                  <a:gd name="T36" fmla="*/ 150 w 238"/>
                  <a:gd name="T37" fmla="*/ 187 h 221"/>
                  <a:gd name="T38" fmla="*/ 154 w 238"/>
                  <a:gd name="T39" fmla="*/ 201 h 221"/>
                  <a:gd name="T40" fmla="*/ 150 w 238"/>
                  <a:gd name="T41" fmla="*/ 211 h 221"/>
                  <a:gd name="T42" fmla="*/ 154 w 238"/>
                  <a:gd name="T43" fmla="*/ 221 h 221"/>
                  <a:gd name="T44" fmla="*/ 171 w 238"/>
                  <a:gd name="T45" fmla="*/ 212 h 221"/>
                  <a:gd name="T46" fmla="*/ 184 w 238"/>
                  <a:gd name="T47" fmla="*/ 207 h 221"/>
                  <a:gd name="T48" fmla="*/ 184 w 238"/>
                  <a:gd name="T49" fmla="*/ 186 h 221"/>
                  <a:gd name="T50" fmla="*/ 201 w 238"/>
                  <a:gd name="T51" fmla="*/ 172 h 221"/>
                  <a:gd name="T52" fmla="*/ 208 w 238"/>
                  <a:gd name="T53" fmla="*/ 157 h 221"/>
                  <a:gd name="T54" fmla="*/ 226 w 238"/>
                  <a:gd name="T55" fmla="*/ 150 h 221"/>
                  <a:gd name="T56" fmla="*/ 229 w 238"/>
                  <a:gd name="T57" fmla="*/ 132 h 221"/>
                  <a:gd name="T58" fmla="*/ 226 w 238"/>
                  <a:gd name="T59" fmla="*/ 115 h 221"/>
                  <a:gd name="T60" fmla="*/ 235 w 238"/>
                  <a:gd name="T61" fmla="*/ 108 h 221"/>
                  <a:gd name="T62" fmla="*/ 219 w 238"/>
                  <a:gd name="T63" fmla="*/ 85 h 221"/>
                  <a:gd name="T64" fmla="*/ 238 w 238"/>
                  <a:gd name="T65" fmla="*/ 52 h 221"/>
                  <a:gd name="T66" fmla="*/ 220 w 238"/>
                  <a:gd name="T67" fmla="*/ 31 h 22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38"/>
                  <a:gd name="T103" fmla="*/ 0 h 221"/>
                  <a:gd name="T104" fmla="*/ 238 w 238"/>
                  <a:gd name="T105" fmla="*/ 221 h 22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38" h="221">
                    <a:moveTo>
                      <a:pt x="220" y="31"/>
                    </a:moveTo>
                    <a:lnTo>
                      <a:pt x="208" y="31"/>
                    </a:lnTo>
                    <a:lnTo>
                      <a:pt x="195" y="22"/>
                    </a:lnTo>
                    <a:lnTo>
                      <a:pt x="178" y="13"/>
                    </a:lnTo>
                    <a:lnTo>
                      <a:pt x="157" y="24"/>
                    </a:lnTo>
                    <a:lnTo>
                      <a:pt x="138" y="19"/>
                    </a:lnTo>
                    <a:lnTo>
                      <a:pt x="121" y="27"/>
                    </a:lnTo>
                    <a:lnTo>
                      <a:pt x="120" y="19"/>
                    </a:lnTo>
                    <a:lnTo>
                      <a:pt x="105" y="18"/>
                    </a:lnTo>
                    <a:lnTo>
                      <a:pt x="87" y="0"/>
                    </a:lnTo>
                    <a:lnTo>
                      <a:pt x="60" y="30"/>
                    </a:lnTo>
                    <a:lnTo>
                      <a:pt x="17" y="16"/>
                    </a:lnTo>
                    <a:lnTo>
                      <a:pt x="0" y="21"/>
                    </a:lnTo>
                    <a:lnTo>
                      <a:pt x="0" y="31"/>
                    </a:lnTo>
                    <a:lnTo>
                      <a:pt x="46" y="78"/>
                    </a:lnTo>
                    <a:lnTo>
                      <a:pt x="57" y="109"/>
                    </a:lnTo>
                    <a:lnTo>
                      <a:pt x="81" y="127"/>
                    </a:lnTo>
                    <a:lnTo>
                      <a:pt x="91" y="124"/>
                    </a:lnTo>
                    <a:lnTo>
                      <a:pt x="150" y="187"/>
                    </a:lnTo>
                    <a:lnTo>
                      <a:pt x="154" y="201"/>
                    </a:lnTo>
                    <a:lnTo>
                      <a:pt x="150" y="211"/>
                    </a:lnTo>
                    <a:lnTo>
                      <a:pt x="154" y="221"/>
                    </a:lnTo>
                    <a:lnTo>
                      <a:pt x="171" y="212"/>
                    </a:lnTo>
                    <a:lnTo>
                      <a:pt x="184" y="207"/>
                    </a:lnTo>
                    <a:lnTo>
                      <a:pt x="184" y="186"/>
                    </a:lnTo>
                    <a:lnTo>
                      <a:pt x="201" y="172"/>
                    </a:lnTo>
                    <a:lnTo>
                      <a:pt x="208" y="157"/>
                    </a:lnTo>
                    <a:lnTo>
                      <a:pt x="226" y="150"/>
                    </a:lnTo>
                    <a:lnTo>
                      <a:pt x="229" y="132"/>
                    </a:lnTo>
                    <a:lnTo>
                      <a:pt x="226" y="115"/>
                    </a:lnTo>
                    <a:lnTo>
                      <a:pt x="235" y="108"/>
                    </a:lnTo>
                    <a:lnTo>
                      <a:pt x="219" y="85"/>
                    </a:lnTo>
                    <a:lnTo>
                      <a:pt x="238" y="52"/>
                    </a:lnTo>
                    <a:lnTo>
                      <a:pt x="220" y="31"/>
                    </a:lnTo>
                    <a:close/>
                  </a:path>
                </a:pathLst>
              </a:custGeom>
              <a:solidFill>
                <a:srgbClr val="3398FB"/>
              </a:solidFill>
              <a:ln w="6350">
                <a:solidFill>
                  <a:srgbClr val="CCCC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eorgia" pitchFamily="18" charset="0"/>
                </a:endParaRPr>
              </a:p>
            </p:txBody>
          </p:sp>
          <p:sp>
            <p:nvSpPr>
              <p:cNvPr id="213" name="Freeform 120"/>
              <p:cNvSpPr>
                <a:spLocks/>
              </p:cNvSpPr>
              <p:nvPr/>
            </p:nvSpPr>
            <p:spPr bwMode="auto">
              <a:xfrm>
                <a:off x="2957" y="3121"/>
                <a:ext cx="129" cy="79"/>
              </a:xfrm>
              <a:custGeom>
                <a:avLst/>
                <a:gdLst>
                  <a:gd name="T0" fmla="*/ 6 w 162"/>
                  <a:gd name="T1" fmla="*/ 33 h 110"/>
                  <a:gd name="T2" fmla="*/ 34 w 162"/>
                  <a:gd name="T3" fmla="*/ 14 h 110"/>
                  <a:gd name="T4" fmla="*/ 52 w 162"/>
                  <a:gd name="T5" fmla="*/ 11 h 110"/>
                  <a:gd name="T6" fmla="*/ 70 w 162"/>
                  <a:gd name="T7" fmla="*/ 6 h 110"/>
                  <a:gd name="T8" fmla="*/ 85 w 162"/>
                  <a:gd name="T9" fmla="*/ 6 h 110"/>
                  <a:gd name="T10" fmla="*/ 100 w 162"/>
                  <a:gd name="T11" fmla="*/ 0 h 110"/>
                  <a:gd name="T12" fmla="*/ 126 w 162"/>
                  <a:gd name="T13" fmla="*/ 6 h 110"/>
                  <a:gd name="T14" fmla="*/ 141 w 162"/>
                  <a:gd name="T15" fmla="*/ 5 h 110"/>
                  <a:gd name="T16" fmla="*/ 156 w 162"/>
                  <a:gd name="T17" fmla="*/ 20 h 110"/>
                  <a:gd name="T18" fmla="*/ 154 w 162"/>
                  <a:gd name="T19" fmla="*/ 63 h 110"/>
                  <a:gd name="T20" fmla="*/ 162 w 162"/>
                  <a:gd name="T21" fmla="*/ 68 h 110"/>
                  <a:gd name="T22" fmla="*/ 151 w 162"/>
                  <a:gd name="T23" fmla="*/ 86 h 110"/>
                  <a:gd name="T24" fmla="*/ 115 w 162"/>
                  <a:gd name="T25" fmla="*/ 93 h 110"/>
                  <a:gd name="T26" fmla="*/ 100 w 162"/>
                  <a:gd name="T27" fmla="*/ 89 h 110"/>
                  <a:gd name="T28" fmla="*/ 90 w 162"/>
                  <a:gd name="T29" fmla="*/ 110 h 110"/>
                  <a:gd name="T30" fmla="*/ 63 w 162"/>
                  <a:gd name="T31" fmla="*/ 108 h 110"/>
                  <a:gd name="T32" fmla="*/ 52 w 162"/>
                  <a:gd name="T33" fmla="*/ 105 h 110"/>
                  <a:gd name="T34" fmla="*/ 36 w 162"/>
                  <a:gd name="T35" fmla="*/ 104 h 110"/>
                  <a:gd name="T36" fmla="*/ 27 w 162"/>
                  <a:gd name="T37" fmla="*/ 95 h 110"/>
                  <a:gd name="T38" fmla="*/ 21 w 162"/>
                  <a:gd name="T39" fmla="*/ 98 h 110"/>
                  <a:gd name="T40" fmla="*/ 9 w 162"/>
                  <a:gd name="T41" fmla="*/ 89 h 110"/>
                  <a:gd name="T42" fmla="*/ 0 w 162"/>
                  <a:gd name="T43" fmla="*/ 63 h 110"/>
                  <a:gd name="T44" fmla="*/ 7 w 162"/>
                  <a:gd name="T45" fmla="*/ 50 h 110"/>
                  <a:gd name="T46" fmla="*/ 6 w 162"/>
                  <a:gd name="T47" fmla="*/ 33 h 1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62"/>
                  <a:gd name="T73" fmla="*/ 0 h 110"/>
                  <a:gd name="T74" fmla="*/ 162 w 162"/>
                  <a:gd name="T75" fmla="*/ 110 h 110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62" h="110">
                    <a:moveTo>
                      <a:pt x="6" y="33"/>
                    </a:moveTo>
                    <a:lnTo>
                      <a:pt x="34" y="14"/>
                    </a:lnTo>
                    <a:lnTo>
                      <a:pt x="52" y="11"/>
                    </a:lnTo>
                    <a:lnTo>
                      <a:pt x="70" y="6"/>
                    </a:lnTo>
                    <a:lnTo>
                      <a:pt x="85" y="6"/>
                    </a:lnTo>
                    <a:lnTo>
                      <a:pt x="100" y="0"/>
                    </a:lnTo>
                    <a:lnTo>
                      <a:pt x="126" y="6"/>
                    </a:lnTo>
                    <a:lnTo>
                      <a:pt x="141" y="5"/>
                    </a:lnTo>
                    <a:lnTo>
                      <a:pt x="156" y="20"/>
                    </a:lnTo>
                    <a:lnTo>
                      <a:pt x="154" y="63"/>
                    </a:lnTo>
                    <a:lnTo>
                      <a:pt x="162" y="68"/>
                    </a:lnTo>
                    <a:lnTo>
                      <a:pt x="151" y="86"/>
                    </a:lnTo>
                    <a:lnTo>
                      <a:pt x="115" y="93"/>
                    </a:lnTo>
                    <a:lnTo>
                      <a:pt x="100" y="89"/>
                    </a:lnTo>
                    <a:lnTo>
                      <a:pt x="90" y="110"/>
                    </a:lnTo>
                    <a:lnTo>
                      <a:pt x="63" y="108"/>
                    </a:lnTo>
                    <a:lnTo>
                      <a:pt x="52" y="105"/>
                    </a:lnTo>
                    <a:lnTo>
                      <a:pt x="36" y="104"/>
                    </a:lnTo>
                    <a:lnTo>
                      <a:pt x="27" y="95"/>
                    </a:lnTo>
                    <a:lnTo>
                      <a:pt x="21" y="98"/>
                    </a:lnTo>
                    <a:lnTo>
                      <a:pt x="9" y="89"/>
                    </a:lnTo>
                    <a:lnTo>
                      <a:pt x="0" y="63"/>
                    </a:lnTo>
                    <a:lnTo>
                      <a:pt x="7" y="50"/>
                    </a:lnTo>
                    <a:lnTo>
                      <a:pt x="6" y="33"/>
                    </a:lnTo>
                    <a:close/>
                  </a:path>
                </a:pathLst>
              </a:custGeom>
              <a:solidFill>
                <a:srgbClr val="00B0F0"/>
              </a:solidFill>
              <a:ln w="6350">
                <a:solidFill>
                  <a:srgbClr val="CCCC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eorgia" pitchFamily="18" charset="0"/>
                </a:endParaRPr>
              </a:p>
            </p:txBody>
          </p:sp>
          <p:sp>
            <p:nvSpPr>
              <p:cNvPr id="214" name="Freeform 121"/>
              <p:cNvSpPr>
                <a:spLocks/>
              </p:cNvSpPr>
              <p:nvPr/>
            </p:nvSpPr>
            <p:spPr bwMode="auto">
              <a:xfrm>
                <a:off x="2819" y="2864"/>
                <a:ext cx="261" cy="280"/>
              </a:xfrm>
              <a:custGeom>
                <a:avLst/>
                <a:gdLst>
                  <a:gd name="T0" fmla="*/ 120 w 327"/>
                  <a:gd name="T1" fmla="*/ 3 h 388"/>
                  <a:gd name="T2" fmla="*/ 168 w 327"/>
                  <a:gd name="T3" fmla="*/ 1 h 388"/>
                  <a:gd name="T4" fmla="*/ 180 w 327"/>
                  <a:gd name="T5" fmla="*/ 12 h 388"/>
                  <a:gd name="T6" fmla="*/ 187 w 327"/>
                  <a:gd name="T7" fmla="*/ 21 h 388"/>
                  <a:gd name="T8" fmla="*/ 196 w 327"/>
                  <a:gd name="T9" fmla="*/ 58 h 388"/>
                  <a:gd name="T10" fmla="*/ 223 w 327"/>
                  <a:gd name="T11" fmla="*/ 66 h 388"/>
                  <a:gd name="T12" fmla="*/ 235 w 327"/>
                  <a:gd name="T13" fmla="*/ 118 h 388"/>
                  <a:gd name="T14" fmla="*/ 252 w 327"/>
                  <a:gd name="T15" fmla="*/ 132 h 388"/>
                  <a:gd name="T16" fmla="*/ 282 w 327"/>
                  <a:gd name="T17" fmla="*/ 127 h 388"/>
                  <a:gd name="T18" fmla="*/ 303 w 327"/>
                  <a:gd name="T19" fmla="*/ 156 h 388"/>
                  <a:gd name="T20" fmla="*/ 301 w 327"/>
                  <a:gd name="T21" fmla="*/ 180 h 388"/>
                  <a:gd name="T22" fmla="*/ 297 w 327"/>
                  <a:gd name="T23" fmla="*/ 193 h 388"/>
                  <a:gd name="T24" fmla="*/ 306 w 327"/>
                  <a:gd name="T25" fmla="*/ 229 h 388"/>
                  <a:gd name="T26" fmla="*/ 327 w 327"/>
                  <a:gd name="T27" fmla="*/ 244 h 388"/>
                  <a:gd name="T28" fmla="*/ 298 w 327"/>
                  <a:gd name="T29" fmla="*/ 290 h 388"/>
                  <a:gd name="T30" fmla="*/ 295 w 327"/>
                  <a:gd name="T31" fmla="*/ 344 h 388"/>
                  <a:gd name="T32" fmla="*/ 271 w 327"/>
                  <a:gd name="T33" fmla="*/ 356 h 388"/>
                  <a:gd name="T34" fmla="*/ 241 w 327"/>
                  <a:gd name="T35" fmla="*/ 362 h 388"/>
                  <a:gd name="T36" fmla="*/ 205 w 327"/>
                  <a:gd name="T37" fmla="*/ 370 h 388"/>
                  <a:gd name="T38" fmla="*/ 178 w 327"/>
                  <a:gd name="T39" fmla="*/ 353 h 388"/>
                  <a:gd name="T40" fmla="*/ 153 w 327"/>
                  <a:gd name="T41" fmla="*/ 341 h 388"/>
                  <a:gd name="T42" fmla="*/ 135 w 327"/>
                  <a:gd name="T43" fmla="*/ 325 h 388"/>
                  <a:gd name="T44" fmla="*/ 105 w 327"/>
                  <a:gd name="T45" fmla="*/ 325 h 388"/>
                  <a:gd name="T46" fmla="*/ 91 w 327"/>
                  <a:gd name="T47" fmla="*/ 359 h 388"/>
                  <a:gd name="T48" fmla="*/ 13 w 327"/>
                  <a:gd name="T49" fmla="*/ 320 h 388"/>
                  <a:gd name="T50" fmla="*/ 18 w 327"/>
                  <a:gd name="T51" fmla="*/ 284 h 388"/>
                  <a:gd name="T52" fmla="*/ 33 w 327"/>
                  <a:gd name="T53" fmla="*/ 253 h 388"/>
                  <a:gd name="T54" fmla="*/ 55 w 327"/>
                  <a:gd name="T55" fmla="*/ 228 h 388"/>
                  <a:gd name="T56" fmla="*/ 75 w 327"/>
                  <a:gd name="T57" fmla="*/ 202 h 388"/>
                  <a:gd name="T58" fmla="*/ 84 w 327"/>
                  <a:gd name="T59" fmla="*/ 177 h 388"/>
                  <a:gd name="T60" fmla="*/ 85 w 327"/>
                  <a:gd name="T61" fmla="*/ 123 h 388"/>
                  <a:gd name="T62" fmla="*/ 72 w 327"/>
                  <a:gd name="T63" fmla="*/ 79 h 388"/>
                  <a:gd name="T64" fmla="*/ 55 w 327"/>
                  <a:gd name="T65" fmla="*/ 27 h 38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27"/>
                  <a:gd name="T100" fmla="*/ 0 h 388"/>
                  <a:gd name="T101" fmla="*/ 327 w 327"/>
                  <a:gd name="T102" fmla="*/ 388 h 38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27" h="388">
                    <a:moveTo>
                      <a:pt x="55" y="27"/>
                    </a:moveTo>
                    <a:lnTo>
                      <a:pt x="120" y="3"/>
                    </a:lnTo>
                    <a:lnTo>
                      <a:pt x="150" y="0"/>
                    </a:lnTo>
                    <a:lnTo>
                      <a:pt x="168" y="1"/>
                    </a:lnTo>
                    <a:lnTo>
                      <a:pt x="175" y="6"/>
                    </a:lnTo>
                    <a:lnTo>
                      <a:pt x="180" y="12"/>
                    </a:lnTo>
                    <a:lnTo>
                      <a:pt x="181" y="19"/>
                    </a:lnTo>
                    <a:lnTo>
                      <a:pt x="187" y="21"/>
                    </a:lnTo>
                    <a:lnTo>
                      <a:pt x="195" y="36"/>
                    </a:lnTo>
                    <a:lnTo>
                      <a:pt x="196" y="58"/>
                    </a:lnTo>
                    <a:lnTo>
                      <a:pt x="204" y="66"/>
                    </a:lnTo>
                    <a:lnTo>
                      <a:pt x="223" y="66"/>
                    </a:lnTo>
                    <a:lnTo>
                      <a:pt x="235" y="97"/>
                    </a:lnTo>
                    <a:lnTo>
                      <a:pt x="235" y="118"/>
                    </a:lnTo>
                    <a:lnTo>
                      <a:pt x="243" y="132"/>
                    </a:lnTo>
                    <a:lnTo>
                      <a:pt x="252" y="132"/>
                    </a:lnTo>
                    <a:lnTo>
                      <a:pt x="271" y="118"/>
                    </a:lnTo>
                    <a:lnTo>
                      <a:pt x="282" y="127"/>
                    </a:lnTo>
                    <a:lnTo>
                      <a:pt x="283" y="145"/>
                    </a:lnTo>
                    <a:lnTo>
                      <a:pt x="303" y="156"/>
                    </a:lnTo>
                    <a:lnTo>
                      <a:pt x="300" y="175"/>
                    </a:lnTo>
                    <a:lnTo>
                      <a:pt x="301" y="180"/>
                    </a:lnTo>
                    <a:lnTo>
                      <a:pt x="304" y="183"/>
                    </a:lnTo>
                    <a:lnTo>
                      <a:pt x="297" y="193"/>
                    </a:lnTo>
                    <a:lnTo>
                      <a:pt x="295" y="205"/>
                    </a:lnTo>
                    <a:lnTo>
                      <a:pt x="306" y="229"/>
                    </a:lnTo>
                    <a:lnTo>
                      <a:pt x="322" y="232"/>
                    </a:lnTo>
                    <a:lnTo>
                      <a:pt x="327" y="244"/>
                    </a:lnTo>
                    <a:lnTo>
                      <a:pt x="322" y="268"/>
                    </a:lnTo>
                    <a:lnTo>
                      <a:pt x="298" y="290"/>
                    </a:lnTo>
                    <a:lnTo>
                      <a:pt x="304" y="328"/>
                    </a:lnTo>
                    <a:lnTo>
                      <a:pt x="295" y="344"/>
                    </a:lnTo>
                    <a:lnTo>
                      <a:pt x="301" y="362"/>
                    </a:lnTo>
                    <a:lnTo>
                      <a:pt x="271" y="356"/>
                    </a:lnTo>
                    <a:lnTo>
                      <a:pt x="256" y="362"/>
                    </a:lnTo>
                    <a:lnTo>
                      <a:pt x="241" y="362"/>
                    </a:lnTo>
                    <a:lnTo>
                      <a:pt x="223" y="367"/>
                    </a:lnTo>
                    <a:lnTo>
                      <a:pt x="205" y="370"/>
                    </a:lnTo>
                    <a:lnTo>
                      <a:pt x="177" y="388"/>
                    </a:lnTo>
                    <a:lnTo>
                      <a:pt x="178" y="353"/>
                    </a:lnTo>
                    <a:lnTo>
                      <a:pt x="172" y="344"/>
                    </a:lnTo>
                    <a:lnTo>
                      <a:pt x="153" y="341"/>
                    </a:lnTo>
                    <a:lnTo>
                      <a:pt x="147" y="326"/>
                    </a:lnTo>
                    <a:lnTo>
                      <a:pt x="135" y="325"/>
                    </a:lnTo>
                    <a:lnTo>
                      <a:pt x="130" y="329"/>
                    </a:lnTo>
                    <a:lnTo>
                      <a:pt x="105" y="325"/>
                    </a:lnTo>
                    <a:lnTo>
                      <a:pt x="96" y="332"/>
                    </a:lnTo>
                    <a:lnTo>
                      <a:pt x="91" y="359"/>
                    </a:lnTo>
                    <a:lnTo>
                      <a:pt x="81" y="380"/>
                    </a:lnTo>
                    <a:lnTo>
                      <a:pt x="13" y="320"/>
                    </a:lnTo>
                    <a:lnTo>
                      <a:pt x="0" y="292"/>
                    </a:lnTo>
                    <a:lnTo>
                      <a:pt x="18" y="284"/>
                    </a:lnTo>
                    <a:lnTo>
                      <a:pt x="33" y="276"/>
                    </a:lnTo>
                    <a:lnTo>
                      <a:pt x="33" y="253"/>
                    </a:lnTo>
                    <a:lnTo>
                      <a:pt x="48" y="244"/>
                    </a:lnTo>
                    <a:lnTo>
                      <a:pt x="55" y="228"/>
                    </a:lnTo>
                    <a:lnTo>
                      <a:pt x="72" y="217"/>
                    </a:lnTo>
                    <a:lnTo>
                      <a:pt x="75" y="202"/>
                    </a:lnTo>
                    <a:lnTo>
                      <a:pt x="73" y="186"/>
                    </a:lnTo>
                    <a:lnTo>
                      <a:pt x="84" y="177"/>
                    </a:lnTo>
                    <a:lnTo>
                      <a:pt x="69" y="154"/>
                    </a:lnTo>
                    <a:lnTo>
                      <a:pt x="85" y="123"/>
                    </a:lnTo>
                    <a:lnTo>
                      <a:pt x="67" y="102"/>
                    </a:lnTo>
                    <a:lnTo>
                      <a:pt x="72" y="79"/>
                    </a:lnTo>
                    <a:lnTo>
                      <a:pt x="55" y="58"/>
                    </a:lnTo>
                    <a:lnTo>
                      <a:pt x="55" y="27"/>
                    </a:lnTo>
                    <a:close/>
                  </a:path>
                </a:pathLst>
              </a:custGeom>
              <a:solidFill>
                <a:srgbClr val="3398FB"/>
              </a:solidFill>
              <a:ln w="6350">
                <a:solidFill>
                  <a:srgbClr val="CCCC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eorgia" pitchFamily="18" charset="0"/>
                </a:endParaRPr>
              </a:p>
            </p:txBody>
          </p:sp>
          <p:sp>
            <p:nvSpPr>
              <p:cNvPr id="215" name="Freeform 122"/>
              <p:cNvSpPr>
                <a:spLocks/>
              </p:cNvSpPr>
              <p:nvPr/>
            </p:nvSpPr>
            <p:spPr bwMode="auto">
              <a:xfrm>
                <a:off x="3239" y="2709"/>
                <a:ext cx="179" cy="180"/>
              </a:xfrm>
              <a:custGeom>
                <a:avLst/>
                <a:gdLst>
                  <a:gd name="T0" fmla="*/ 121 w 225"/>
                  <a:gd name="T1" fmla="*/ 249 h 249"/>
                  <a:gd name="T2" fmla="*/ 108 w 225"/>
                  <a:gd name="T3" fmla="*/ 235 h 249"/>
                  <a:gd name="T4" fmla="*/ 105 w 225"/>
                  <a:gd name="T5" fmla="*/ 202 h 249"/>
                  <a:gd name="T6" fmla="*/ 91 w 225"/>
                  <a:gd name="T7" fmla="*/ 178 h 249"/>
                  <a:gd name="T8" fmla="*/ 90 w 225"/>
                  <a:gd name="T9" fmla="*/ 157 h 249"/>
                  <a:gd name="T10" fmla="*/ 94 w 225"/>
                  <a:gd name="T11" fmla="*/ 142 h 249"/>
                  <a:gd name="T12" fmla="*/ 82 w 225"/>
                  <a:gd name="T13" fmla="*/ 120 h 249"/>
                  <a:gd name="T14" fmla="*/ 67 w 225"/>
                  <a:gd name="T15" fmla="*/ 103 h 249"/>
                  <a:gd name="T16" fmla="*/ 61 w 225"/>
                  <a:gd name="T17" fmla="*/ 85 h 249"/>
                  <a:gd name="T18" fmla="*/ 58 w 225"/>
                  <a:gd name="T19" fmla="*/ 73 h 249"/>
                  <a:gd name="T20" fmla="*/ 40 w 225"/>
                  <a:gd name="T21" fmla="*/ 61 h 249"/>
                  <a:gd name="T22" fmla="*/ 30 w 225"/>
                  <a:gd name="T23" fmla="*/ 45 h 249"/>
                  <a:gd name="T24" fmla="*/ 19 w 225"/>
                  <a:gd name="T25" fmla="*/ 27 h 249"/>
                  <a:gd name="T26" fmla="*/ 0 w 225"/>
                  <a:gd name="T27" fmla="*/ 15 h 249"/>
                  <a:gd name="T28" fmla="*/ 30 w 225"/>
                  <a:gd name="T29" fmla="*/ 0 h 249"/>
                  <a:gd name="T30" fmla="*/ 54 w 225"/>
                  <a:gd name="T31" fmla="*/ 3 h 249"/>
                  <a:gd name="T32" fmla="*/ 69 w 225"/>
                  <a:gd name="T33" fmla="*/ 6 h 249"/>
                  <a:gd name="T34" fmla="*/ 108 w 225"/>
                  <a:gd name="T35" fmla="*/ 34 h 249"/>
                  <a:gd name="T36" fmla="*/ 117 w 225"/>
                  <a:gd name="T37" fmla="*/ 39 h 249"/>
                  <a:gd name="T38" fmla="*/ 145 w 225"/>
                  <a:gd name="T39" fmla="*/ 45 h 249"/>
                  <a:gd name="T40" fmla="*/ 162 w 225"/>
                  <a:gd name="T41" fmla="*/ 69 h 249"/>
                  <a:gd name="T42" fmla="*/ 154 w 225"/>
                  <a:gd name="T43" fmla="*/ 87 h 249"/>
                  <a:gd name="T44" fmla="*/ 165 w 225"/>
                  <a:gd name="T45" fmla="*/ 111 h 249"/>
                  <a:gd name="T46" fmla="*/ 192 w 225"/>
                  <a:gd name="T47" fmla="*/ 129 h 249"/>
                  <a:gd name="T48" fmla="*/ 202 w 225"/>
                  <a:gd name="T49" fmla="*/ 144 h 249"/>
                  <a:gd name="T50" fmla="*/ 219 w 225"/>
                  <a:gd name="T51" fmla="*/ 150 h 249"/>
                  <a:gd name="T52" fmla="*/ 225 w 225"/>
                  <a:gd name="T53" fmla="*/ 151 h 249"/>
                  <a:gd name="T54" fmla="*/ 214 w 225"/>
                  <a:gd name="T55" fmla="*/ 159 h 249"/>
                  <a:gd name="T56" fmla="*/ 186 w 225"/>
                  <a:gd name="T57" fmla="*/ 159 h 249"/>
                  <a:gd name="T58" fmla="*/ 162 w 225"/>
                  <a:gd name="T59" fmla="*/ 157 h 249"/>
                  <a:gd name="T60" fmla="*/ 151 w 225"/>
                  <a:gd name="T61" fmla="*/ 162 h 249"/>
                  <a:gd name="T62" fmla="*/ 154 w 225"/>
                  <a:gd name="T63" fmla="*/ 189 h 249"/>
                  <a:gd name="T64" fmla="*/ 150 w 225"/>
                  <a:gd name="T65" fmla="*/ 210 h 249"/>
                  <a:gd name="T66" fmla="*/ 126 w 225"/>
                  <a:gd name="T67" fmla="*/ 235 h 249"/>
                  <a:gd name="T68" fmla="*/ 121 w 225"/>
                  <a:gd name="T69" fmla="*/ 249 h 24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25"/>
                  <a:gd name="T106" fmla="*/ 0 h 249"/>
                  <a:gd name="T107" fmla="*/ 225 w 225"/>
                  <a:gd name="T108" fmla="*/ 249 h 24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25" h="249">
                    <a:moveTo>
                      <a:pt x="121" y="249"/>
                    </a:moveTo>
                    <a:lnTo>
                      <a:pt x="108" y="235"/>
                    </a:lnTo>
                    <a:lnTo>
                      <a:pt x="105" y="202"/>
                    </a:lnTo>
                    <a:lnTo>
                      <a:pt x="91" y="178"/>
                    </a:lnTo>
                    <a:lnTo>
                      <a:pt x="90" y="157"/>
                    </a:lnTo>
                    <a:lnTo>
                      <a:pt x="94" y="142"/>
                    </a:lnTo>
                    <a:lnTo>
                      <a:pt x="82" y="120"/>
                    </a:lnTo>
                    <a:lnTo>
                      <a:pt x="67" y="103"/>
                    </a:lnTo>
                    <a:lnTo>
                      <a:pt x="61" y="85"/>
                    </a:lnTo>
                    <a:lnTo>
                      <a:pt x="58" y="73"/>
                    </a:lnTo>
                    <a:lnTo>
                      <a:pt x="40" y="61"/>
                    </a:lnTo>
                    <a:lnTo>
                      <a:pt x="30" y="45"/>
                    </a:lnTo>
                    <a:lnTo>
                      <a:pt x="19" y="27"/>
                    </a:lnTo>
                    <a:lnTo>
                      <a:pt x="0" y="15"/>
                    </a:lnTo>
                    <a:lnTo>
                      <a:pt x="30" y="0"/>
                    </a:lnTo>
                    <a:lnTo>
                      <a:pt x="54" y="3"/>
                    </a:lnTo>
                    <a:lnTo>
                      <a:pt x="69" y="6"/>
                    </a:lnTo>
                    <a:lnTo>
                      <a:pt x="108" y="34"/>
                    </a:lnTo>
                    <a:lnTo>
                      <a:pt x="117" y="39"/>
                    </a:lnTo>
                    <a:lnTo>
                      <a:pt x="145" y="45"/>
                    </a:lnTo>
                    <a:lnTo>
                      <a:pt x="162" y="69"/>
                    </a:lnTo>
                    <a:lnTo>
                      <a:pt x="154" y="87"/>
                    </a:lnTo>
                    <a:lnTo>
                      <a:pt x="165" y="111"/>
                    </a:lnTo>
                    <a:lnTo>
                      <a:pt x="192" y="129"/>
                    </a:lnTo>
                    <a:lnTo>
                      <a:pt x="202" y="144"/>
                    </a:lnTo>
                    <a:lnTo>
                      <a:pt x="219" y="150"/>
                    </a:lnTo>
                    <a:lnTo>
                      <a:pt x="225" y="151"/>
                    </a:lnTo>
                    <a:lnTo>
                      <a:pt x="214" y="159"/>
                    </a:lnTo>
                    <a:lnTo>
                      <a:pt x="186" y="159"/>
                    </a:lnTo>
                    <a:lnTo>
                      <a:pt x="162" y="157"/>
                    </a:lnTo>
                    <a:lnTo>
                      <a:pt x="151" y="162"/>
                    </a:lnTo>
                    <a:lnTo>
                      <a:pt x="154" y="189"/>
                    </a:lnTo>
                    <a:lnTo>
                      <a:pt x="150" y="210"/>
                    </a:lnTo>
                    <a:lnTo>
                      <a:pt x="126" y="235"/>
                    </a:lnTo>
                    <a:lnTo>
                      <a:pt x="121" y="249"/>
                    </a:lnTo>
                    <a:close/>
                  </a:path>
                </a:pathLst>
              </a:custGeom>
              <a:solidFill>
                <a:srgbClr val="3398FB"/>
              </a:solidFill>
              <a:ln w="6350">
                <a:solidFill>
                  <a:srgbClr val="CCCC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eorgia" pitchFamily="18" charset="0"/>
                </a:endParaRPr>
              </a:p>
            </p:txBody>
          </p:sp>
          <p:sp>
            <p:nvSpPr>
              <p:cNvPr id="216" name="Freeform 123"/>
              <p:cNvSpPr>
                <a:spLocks/>
              </p:cNvSpPr>
              <p:nvPr/>
            </p:nvSpPr>
            <p:spPr bwMode="auto">
              <a:xfrm>
                <a:off x="3056" y="2205"/>
                <a:ext cx="427" cy="316"/>
              </a:xfrm>
              <a:custGeom>
                <a:avLst/>
                <a:gdLst>
                  <a:gd name="T0" fmla="*/ 203 w 535"/>
                  <a:gd name="T1" fmla="*/ 28 h 437"/>
                  <a:gd name="T2" fmla="*/ 175 w 535"/>
                  <a:gd name="T3" fmla="*/ 47 h 437"/>
                  <a:gd name="T4" fmla="*/ 165 w 535"/>
                  <a:gd name="T5" fmla="*/ 65 h 437"/>
                  <a:gd name="T6" fmla="*/ 165 w 535"/>
                  <a:gd name="T7" fmla="*/ 95 h 437"/>
                  <a:gd name="T8" fmla="*/ 133 w 535"/>
                  <a:gd name="T9" fmla="*/ 113 h 437"/>
                  <a:gd name="T10" fmla="*/ 131 w 535"/>
                  <a:gd name="T11" fmla="*/ 139 h 437"/>
                  <a:gd name="T12" fmla="*/ 125 w 535"/>
                  <a:gd name="T13" fmla="*/ 197 h 437"/>
                  <a:gd name="T14" fmla="*/ 100 w 535"/>
                  <a:gd name="T15" fmla="*/ 195 h 437"/>
                  <a:gd name="T16" fmla="*/ 56 w 535"/>
                  <a:gd name="T17" fmla="*/ 233 h 437"/>
                  <a:gd name="T18" fmla="*/ 30 w 535"/>
                  <a:gd name="T19" fmla="*/ 221 h 437"/>
                  <a:gd name="T20" fmla="*/ 18 w 535"/>
                  <a:gd name="T21" fmla="*/ 251 h 437"/>
                  <a:gd name="T22" fmla="*/ 30 w 535"/>
                  <a:gd name="T23" fmla="*/ 295 h 437"/>
                  <a:gd name="T24" fmla="*/ 18 w 535"/>
                  <a:gd name="T25" fmla="*/ 339 h 437"/>
                  <a:gd name="T26" fmla="*/ 6 w 535"/>
                  <a:gd name="T27" fmla="*/ 363 h 437"/>
                  <a:gd name="T28" fmla="*/ 10 w 535"/>
                  <a:gd name="T29" fmla="*/ 391 h 437"/>
                  <a:gd name="T30" fmla="*/ 38 w 535"/>
                  <a:gd name="T31" fmla="*/ 425 h 437"/>
                  <a:gd name="T32" fmla="*/ 111 w 535"/>
                  <a:gd name="T33" fmla="*/ 409 h 437"/>
                  <a:gd name="T34" fmla="*/ 213 w 535"/>
                  <a:gd name="T35" fmla="*/ 419 h 437"/>
                  <a:gd name="T36" fmla="*/ 301 w 535"/>
                  <a:gd name="T37" fmla="*/ 425 h 437"/>
                  <a:gd name="T38" fmla="*/ 341 w 535"/>
                  <a:gd name="T39" fmla="*/ 417 h 437"/>
                  <a:gd name="T40" fmla="*/ 407 w 535"/>
                  <a:gd name="T41" fmla="*/ 419 h 437"/>
                  <a:gd name="T42" fmla="*/ 429 w 535"/>
                  <a:gd name="T43" fmla="*/ 417 h 437"/>
                  <a:gd name="T44" fmla="*/ 461 w 535"/>
                  <a:gd name="T45" fmla="*/ 367 h 437"/>
                  <a:gd name="T46" fmla="*/ 487 w 535"/>
                  <a:gd name="T47" fmla="*/ 357 h 437"/>
                  <a:gd name="T48" fmla="*/ 461 w 535"/>
                  <a:gd name="T49" fmla="*/ 293 h 437"/>
                  <a:gd name="T50" fmla="*/ 501 w 535"/>
                  <a:gd name="T51" fmla="*/ 289 h 437"/>
                  <a:gd name="T52" fmla="*/ 535 w 535"/>
                  <a:gd name="T53" fmla="*/ 237 h 437"/>
                  <a:gd name="T54" fmla="*/ 467 w 535"/>
                  <a:gd name="T55" fmla="*/ 219 h 437"/>
                  <a:gd name="T56" fmla="*/ 451 w 535"/>
                  <a:gd name="T57" fmla="*/ 155 h 437"/>
                  <a:gd name="T58" fmla="*/ 401 w 535"/>
                  <a:gd name="T59" fmla="*/ 99 h 437"/>
                  <a:gd name="T60" fmla="*/ 403 w 535"/>
                  <a:gd name="T61" fmla="*/ 63 h 437"/>
                  <a:gd name="T62" fmla="*/ 371 w 535"/>
                  <a:gd name="T63" fmla="*/ 12 h 437"/>
                  <a:gd name="T64" fmla="*/ 303 w 535"/>
                  <a:gd name="T65" fmla="*/ 18 h 437"/>
                  <a:gd name="T66" fmla="*/ 251 w 535"/>
                  <a:gd name="T67" fmla="*/ 0 h 43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35"/>
                  <a:gd name="T103" fmla="*/ 0 h 437"/>
                  <a:gd name="T104" fmla="*/ 535 w 535"/>
                  <a:gd name="T105" fmla="*/ 437 h 43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35" h="437">
                    <a:moveTo>
                      <a:pt x="217" y="10"/>
                    </a:moveTo>
                    <a:lnTo>
                      <a:pt x="203" y="28"/>
                    </a:lnTo>
                    <a:lnTo>
                      <a:pt x="193" y="45"/>
                    </a:lnTo>
                    <a:lnTo>
                      <a:pt x="175" y="47"/>
                    </a:lnTo>
                    <a:lnTo>
                      <a:pt x="157" y="53"/>
                    </a:lnTo>
                    <a:lnTo>
                      <a:pt x="165" y="65"/>
                    </a:lnTo>
                    <a:lnTo>
                      <a:pt x="165" y="71"/>
                    </a:lnTo>
                    <a:lnTo>
                      <a:pt x="165" y="95"/>
                    </a:lnTo>
                    <a:lnTo>
                      <a:pt x="149" y="97"/>
                    </a:lnTo>
                    <a:lnTo>
                      <a:pt x="133" y="113"/>
                    </a:lnTo>
                    <a:lnTo>
                      <a:pt x="133" y="131"/>
                    </a:lnTo>
                    <a:lnTo>
                      <a:pt x="131" y="139"/>
                    </a:lnTo>
                    <a:lnTo>
                      <a:pt x="125" y="149"/>
                    </a:lnTo>
                    <a:lnTo>
                      <a:pt x="125" y="197"/>
                    </a:lnTo>
                    <a:lnTo>
                      <a:pt x="115" y="203"/>
                    </a:lnTo>
                    <a:lnTo>
                      <a:pt x="100" y="195"/>
                    </a:lnTo>
                    <a:lnTo>
                      <a:pt x="74" y="215"/>
                    </a:lnTo>
                    <a:lnTo>
                      <a:pt x="56" y="233"/>
                    </a:lnTo>
                    <a:lnTo>
                      <a:pt x="38" y="221"/>
                    </a:lnTo>
                    <a:lnTo>
                      <a:pt x="30" y="221"/>
                    </a:lnTo>
                    <a:lnTo>
                      <a:pt x="14" y="225"/>
                    </a:lnTo>
                    <a:lnTo>
                      <a:pt x="18" y="251"/>
                    </a:lnTo>
                    <a:lnTo>
                      <a:pt x="26" y="277"/>
                    </a:lnTo>
                    <a:lnTo>
                      <a:pt x="30" y="295"/>
                    </a:lnTo>
                    <a:lnTo>
                      <a:pt x="28" y="319"/>
                    </a:lnTo>
                    <a:lnTo>
                      <a:pt x="18" y="339"/>
                    </a:lnTo>
                    <a:lnTo>
                      <a:pt x="0" y="355"/>
                    </a:lnTo>
                    <a:lnTo>
                      <a:pt x="6" y="363"/>
                    </a:lnTo>
                    <a:lnTo>
                      <a:pt x="20" y="373"/>
                    </a:lnTo>
                    <a:lnTo>
                      <a:pt x="10" y="391"/>
                    </a:lnTo>
                    <a:lnTo>
                      <a:pt x="12" y="425"/>
                    </a:lnTo>
                    <a:lnTo>
                      <a:pt x="38" y="425"/>
                    </a:lnTo>
                    <a:lnTo>
                      <a:pt x="50" y="413"/>
                    </a:lnTo>
                    <a:lnTo>
                      <a:pt x="111" y="409"/>
                    </a:lnTo>
                    <a:lnTo>
                      <a:pt x="163" y="411"/>
                    </a:lnTo>
                    <a:lnTo>
                      <a:pt x="213" y="419"/>
                    </a:lnTo>
                    <a:lnTo>
                      <a:pt x="257" y="427"/>
                    </a:lnTo>
                    <a:lnTo>
                      <a:pt x="301" y="425"/>
                    </a:lnTo>
                    <a:lnTo>
                      <a:pt x="321" y="419"/>
                    </a:lnTo>
                    <a:lnTo>
                      <a:pt x="341" y="417"/>
                    </a:lnTo>
                    <a:lnTo>
                      <a:pt x="365" y="429"/>
                    </a:lnTo>
                    <a:lnTo>
                      <a:pt x="407" y="419"/>
                    </a:lnTo>
                    <a:lnTo>
                      <a:pt x="417" y="437"/>
                    </a:lnTo>
                    <a:lnTo>
                      <a:pt x="429" y="417"/>
                    </a:lnTo>
                    <a:lnTo>
                      <a:pt x="431" y="383"/>
                    </a:lnTo>
                    <a:lnTo>
                      <a:pt x="461" y="367"/>
                    </a:lnTo>
                    <a:lnTo>
                      <a:pt x="487" y="363"/>
                    </a:lnTo>
                    <a:lnTo>
                      <a:pt x="487" y="357"/>
                    </a:lnTo>
                    <a:lnTo>
                      <a:pt x="469" y="317"/>
                    </a:lnTo>
                    <a:lnTo>
                      <a:pt x="461" y="293"/>
                    </a:lnTo>
                    <a:lnTo>
                      <a:pt x="477" y="285"/>
                    </a:lnTo>
                    <a:lnTo>
                      <a:pt x="501" y="289"/>
                    </a:lnTo>
                    <a:lnTo>
                      <a:pt x="535" y="275"/>
                    </a:lnTo>
                    <a:lnTo>
                      <a:pt x="535" y="237"/>
                    </a:lnTo>
                    <a:lnTo>
                      <a:pt x="499" y="225"/>
                    </a:lnTo>
                    <a:lnTo>
                      <a:pt x="467" y="219"/>
                    </a:lnTo>
                    <a:lnTo>
                      <a:pt x="449" y="187"/>
                    </a:lnTo>
                    <a:lnTo>
                      <a:pt x="451" y="155"/>
                    </a:lnTo>
                    <a:lnTo>
                      <a:pt x="419" y="123"/>
                    </a:lnTo>
                    <a:lnTo>
                      <a:pt x="401" y="99"/>
                    </a:lnTo>
                    <a:lnTo>
                      <a:pt x="399" y="77"/>
                    </a:lnTo>
                    <a:lnTo>
                      <a:pt x="403" y="63"/>
                    </a:lnTo>
                    <a:lnTo>
                      <a:pt x="403" y="34"/>
                    </a:lnTo>
                    <a:lnTo>
                      <a:pt x="371" y="12"/>
                    </a:lnTo>
                    <a:lnTo>
                      <a:pt x="335" y="12"/>
                    </a:lnTo>
                    <a:lnTo>
                      <a:pt x="303" y="18"/>
                    </a:lnTo>
                    <a:lnTo>
                      <a:pt x="289" y="6"/>
                    </a:lnTo>
                    <a:lnTo>
                      <a:pt x="251" y="0"/>
                    </a:lnTo>
                    <a:lnTo>
                      <a:pt x="217" y="10"/>
                    </a:lnTo>
                    <a:close/>
                  </a:path>
                </a:pathLst>
              </a:custGeom>
              <a:solidFill>
                <a:sysClr val="windowText" lastClr="000000">
                  <a:lumMod val="50000"/>
                  <a:lumOff val="50000"/>
                </a:sysClr>
              </a:solidFill>
              <a:ln w="6350">
                <a:solidFill>
                  <a:srgbClr val="CCCC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eorgia" pitchFamily="18" charset="0"/>
                </a:endParaRPr>
              </a:p>
            </p:txBody>
          </p:sp>
          <p:sp>
            <p:nvSpPr>
              <p:cNvPr id="217" name="Freeform 124"/>
              <p:cNvSpPr>
                <a:spLocks/>
              </p:cNvSpPr>
              <p:nvPr/>
            </p:nvSpPr>
            <p:spPr bwMode="auto">
              <a:xfrm>
                <a:off x="3016" y="2453"/>
                <a:ext cx="828" cy="488"/>
              </a:xfrm>
              <a:custGeom>
                <a:avLst/>
                <a:gdLst>
                  <a:gd name="T0" fmla="*/ 597 w 1032"/>
                  <a:gd name="T1" fmla="*/ 6 h 677"/>
                  <a:gd name="T2" fmla="*/ 682 w 1032"/>
                  <a:gd name="T3" fmla="*/ 36 h 677"/>
                  <a:gd name="T4" fmla="*/ 782 w 1032"/>
                  <a:gd name="T5" fmla="*/ 112 h 677"/>
                  <a:gd name="T6" fmla="*/ 892 w 1032"/>
                  <a:gd name="T7" fmla="*/ 154 h 677"/>
                  <a:gd name="T8" fmla="*/ 1012 w 1032"/>
                  <a:gd name="T9" fmla="*/ 182 h 677"/>
                  <a:gd name="T10" fmla="*/ 1000 w 1032"/>
                  <a:gd name="T11" fmla="*/ 321 h 677"/>
                  <a:gd name="T12" fmla="*/ 948 w 1032"/>
                  <a:gd name="T13" fmla="*/ 367 h 677"/>
                  <a:gd name="T14" fmla="*/ 750 w 1032"/>
                  <a:gd name="T15" fmla="*/ 451 h 677"/>
                  <a:gd name="T16" fmla="*/ 696 w 1032"/>
                  <a:gd name="T17" fmla="*/ 503 h 677"/>
                  <a:gd name="T18" fmla="*/ 766 w 1032"/>
                  <a:gd name="T19" fmla="*/ 567 h 677"/>
                  <a:gd name="T20" fmla="*/ 810 w 1032"/>
                  <a:gd name="T21" fmla="*/ 559 h 677"/>
                  <a:gd name="T22" fmla="*/ 856 w 1032"/>
                  <a:gd name="T23" fmla="*/ 561 h 677"/>
                  <a:gd name="T24" fmla="*/ 796 w 1032"/>
                  <a:gd name="T25" fmla="*/ 595 h 677"/>
                  <a:gd name="T26" fmla="*/ 738 w 1032"/>
                  <a:gd name="T27" fmla="*/ 637 h 677"/>
                  <a:gd name="T28" fmla="*/ 684 w 1032"/>
                  <a:gd name="T29" fmla="*/ 669 h 677"/>
                  <a:gd name="T30" fmla="*/ 678 w 1032"/>
                  <a:gd name="T31" fmla="*/ 601 h 677"/>
                  <a:gd name="T32" fmla="*/ 617 w 1032"/>
                  <a:gd name="T33" fmla="*/ 591 h 677"/>
                  <a:gd name="T34" fmla="*/ 641 w 1032"/>
                  <a:gd name="T35" fmla="*/ 531 h 677"/>
                  <a:gd name="T36" fmla="*/ 631 w 1032"/>
                  <a:gd name="T37" fmla="*/ 503 h 677"/>
                  <a:gd name="T38" fmla="*/ 593 w 1032"/>
                  <a:gd name="T39" fmla="*/ 515 h 677"/>
                  <a:gd name="T40" fmla="*/ 591 w 1032"/>
                  <a:gd name="T41" fmla="*/ 485 h 677"/>
                  <a:gd name="T42" fmla="*/ 545 w 1032"/>
                  <a:gd name="T43" fmla="*/ 487 h 677"/>
                  <a:gd name="T44" fmla="*/ 517 w 1032"/>
                  <a:gd name="T45" fmla="*/ 513 h 677"/>
                  <a:gd name="T46" fmla="*/ 515 w 1032"/>
                  <a:gd name="T47" fmla="*/ 559 h 677"/>
                  <a:gd name="T48" fmla="*/ 501 w 1032"/>
                  <a:gd name="T49" fmla="*/ 575 h 677"/>
                  <a:gd name="T50" fmla="*/ 501 w 1032"/>
                  <a:gd name="T51" fmla="*/ 595 h 677"/>
                  <a:gd name="T52" fmla="*/ 455 w 1032"/>
                  <a:gd name="T53" fmla="*/ 601 h 677"/>
                  <a:gd name="T54" fmla="*/ 403 w 1032"/>
                  <a:gd name="T55" fmla="*/ 591 h 677"/>
                  <a:gd name="T56" fmla="*/ 435 w 1032"/>
                  <a:gd name="T57" fmla="*/ 517 h 677"/>
                  <a:gd name="T58" fmla="*/ 503 w 1032"/>
                  <a:gd name="T59" fmla="*/ 507 h 677"/>
                  <a:gd name="T60" fmla="*/ 443 w 1032"/>
                  <a:gd name="T61" fmla="*/ 469 h 677"/>
                  <a:gd name="T62" fmla="*/ 423 w 1032"/>
                  <a:gd name="T63" fmla="*/ 399 h 677"/>
                  <a:gd name="T64" fmla="*/ 309 w 1032"/>
                  <a:gd name="T65" fmla="*/ 359 h 677"/>
                  <a:gd name="T66" fmla="*/ 261 w 1032"/>
                  <a:gd name="T67" fmla="*/ 389 h 677"/>
                  <a:gd name="T68" fmla="*/ 187 w 1032"/>
                  <a:gd name="T69" fmla="*/ 405 h 677"/>
                  <a:gd name="T70" fmla="*/ 136 w 1032"/>
                  <a:gd name="T71" fmla="*/ 399 h 677"/>
                  <a:gd name="T72" fmla="*/ 80 w 1032"/>
                  <a:gd name="T73" fmla="*/ 393 h 677"/>
                  <a:gd name="T74" fmla="*/ 24 w 1032"/>
                  <a:gd name="T75" fmla="*/ 401 h 677"/>
                  <a:gd name="T76" fmla="*/ 50 w 1032"/>
                  <a:gd name="T77" fmla="*/ 301 h 677"/>
                  <a:gd name="T78" fmla="*/ 106 w 1032"/>
                  <a:gd name="T79" fmla="*/ 182 h 677"/>
                  <a:gd name="T80" fmla="*/ 78 w 1032"/>
                  <a:gd name="T81" fmla="*/ 96 h 677"/>
                  <a:gd name="T82" fmla="*/ 102 w 1032"/>
                  <a:gd name="T83" fmla="*/ 70 h 677"/>
                  <a:gd name="T84" fmla="*/ 227 w 1032"/>
                  <a:gd name="T85" fmla="*/ 68 h 677"/>
                  <a:gd name="T86" fmla="*/ 373 w 1032"/>
                  <a:gd name="T87" fmla="*/ 76 h 677"/>
                  <a:gd name="T88" fmla="*/ 459 w 1032"/>
                  <a:gd name="T89" fmla="*/ 78 h 677"/>
                  <a:gd name="T90" fmla="*/ 481 w 1032"/>
                  <a:gd name="T91" fmla="*/ 42 h 677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032"/>
                  <a:gd name="T139" fmla="*/ 0 h 677"/>
                  <a:gd name="T140" fmla="*/ 1032 w 1032"/>
                  <a:gd name="T141" fmla="*/ 677 h 677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032" h="677">
                    <a:moveTo>
                      <a:pt x="537" y="20"/>
                    </a:moveTo>
                    <a:lnTo>
                      <a:pt x="563" y="16"/>
                    </a:lnTo>
                    <a:lnTo>
                      <a:pt x="597" y="6"/>
                    </a:lnTo>
                    <a:lnTo>
                      <a:pt x="631" y="0"/>
                    </a:lnTo>
                    <a:lnTo>
                      <a:pt x="665" y="6"/>
                    </a:lnTo>
                    <a:lnTo>
                      <a:pt x="682" y="36"/>
                    </a:lnTo>
                    <a:lnTo>
                      <a:pt x="706" y="62"/>
                    </a:lnTo>
                    <a:lnTo>
                      <a:pt x="752" y="86"/>
                    </a:lnTo>
                    <a:lnTo>
                      <a:pt x="782" y="112"/>
                    </a:lnTo>
                    <a:lnTo>
                      <a:pt x="808" y="140"/>
                    </a:lnTo>
                    <a:lnTo>
                      <a:pt x="872" y="140"/>
                    </a:lnTo>
                    <a:lnTo>
                      <a:pt x="892" y="154"/>
                    </a:lnTo>
                    <a:lnTo>
                      <a:pt x="928" y="168"/>
                    </a:lnTo>
                    <a:lnTo>
                      <a:pt x="968" y="170"/>
                    </a:lnTo>
                    <a:lnTo>
                      <a:pt x="1012" y="182"/>
                    </a:lnTo>
                    <a:lnTo>
                      <a:pt x="1032" y="234"/>
                    </a:lnTo>
                    <a:lnTo>
                      <a:pt x="1022" y="293"/>
                    </a:lnTo>
                    <a:lnTo>
                      <a:pt x="1000" y="321"/>
                    </a:lnTo>
                    <a:lnTo>
                      <a:pt x="964" y="333"/>
                    </a:lnTo>
                    <a:lnTo>
                      <a:pt x="952" y="349"/>
                    </a:lnTo>
                    <a:lnTo>
                      <a:pt x="948" y="367"/>
                    </a:lnTo>
                    <a:lnTo>
                      <a:pt x="866" y="391"/>
                    </a:lnTo>
                    <a:lnTo>
                      <a:pt x="820" y="423"/>
                    </a:lnTo>
                    <a:lnTo>
                      <a:pt x="750" y="451"/>
                    </a:lnTo>
                    <a:lnTo>
                      <a:pt x="730" y="473"/>
                    </a:lnTo>
                    <a:lnTo>
                      <a:pt x="676" y="481"/>
                    </a:lnTo>
                    <a:lnTo>
                      <a:pt x="696" y="503"/>
                    </a:lnTo>
                    <a:lnTo>
                      <a:pt x="722" y="503"/>
                    </a:lnTo>
                    <a:lnTo>
                      <a:pt x="762" y="541"/>
                    </a:lnTo>
                    <a:lnTo>
                      <a:pt x="766" y="567"/>
                    </a:lnTo>
                    <a:lnTo>
                      <a:pt x="788" y="571"/>
                    </a:lnTo>
                    <a:lnTo>
                      <a:pt x="800" y="571"/>
                    </a:lnTo>
                    <a:lnTo>
                      <a:pt x="810" y="559"/>
                    </a:lnTo>
                    <a:lnTo>
                      <a:pt x="824" y="571"/>
                    </a:lnTo>
                    <a:lnTo>
                      <a:pt x="838" y="559"/>
                    </a:lnTo>
                    <a:lnTo>
                      <a:pt x="856" y="561"/>
                    </a:lnTo>
                    <a:lnTo>
                      <a:pt x="840" y="593"/>
                    </a:lnTo>
                    <a:lnTo>
                      <a:pt x="820" y="605"/>
                    </a:lnTo>
                    <a:lnTo>
                      <a:pt x="796" y="595"/>
                    </a:lnTo>
                    <a:lnTo>
                      <a:pt x="784" y="589"/>
                    </a:lnTo>
                    <a:lnTo>
                      <a:pt x="778" y="609"/>
                    </a:lnTo>
                    <a:lnTo>
                      <a:pt x="738" y="637"/>
                    </a:lnTo>
                    <a:lnTo>
                      <a:pt x="726" y="655"/>
                    </a:lnTo>
                    <a:lnTo>
                      <a:pt x="714" y="677"/>
                    </a:lnTo>
                    <a:lnTo>
                      <a:pt x="684" y="669"/>
                    </a:lnTo>
                    <a:lnTo>
                      <a:pt x="684" y="657"/>
                    </a:lnTo>
                    <a:lnTo>
                      <a:pt x="690" y="637"/>
                    </a:lnTo>
                    <a:lnTo>
                      <a:pt x="678" y="601"/>
                    </a:lnTo>
                    <a:lnTo>
                      <a:pt x="661" y="599"/>
                    </a:lnTo>
                    <a:lnTo>
                      <a:pt x="645" y="599"/>
                    </a:lnTo>
                    <a:lnTo>
                      <a:pt x="617" y="591"/>
                    </a:lnTo>
                    <a:lnTo>
                      <a:pt x="623" y="571"/>
                    </a:lnTo>
                    <a:lnTo>
                      <a:pt x="637" y="551"/>
                    </a:lnTo>
                    <a:lnTo>
                      <a:pt x="641" y="531"/>
                    </a:lnTo>
                    <a:lnTo>
                      <a:pt x="667" y="513"/>
                    </a:lnTo>
                    <a:lnTo>
                      <a:pt x="661" y="495"/>
                    </a:lnTo>
                    <a:lnTo>
                      <a:pt x="631" y="503"/>
                    </a:lnTo>
                    <a:lnTo>
                      <a:pt x="613" y="511"/>
                    </a:lnTo>
                    <a:lnTo>
                      <a:pt x="593" y="507"/>
                    </a:lnTo>
                    <a:lnTo>
                      <a:pt x="593" y="515"/>
                    </a:lnTo>
                    <a:lnTo>
                      <a:pt x="567" y="501"/>
                    </a:lnTo>
                    <a:lnTo>
                      <a:pt x="569" y="493"/>
                    </a:lnTo>
                    <a:lnTo>
                      <a:pt x="591" y="485"/>
                    </a:lnTo>
                    <a:lnTo>
                      <a:pt x="579" y="469"/>
                    </a:lnTo>
                    <a:lnTo>
                      <a:pt x="559" y="473"/>
                    </a:lnTo>
                    <a:lnTo>
                      <a:pt x="545" y="487"/>
                    </a:lnTo>
                    <a:lnTo>
                      <a:pt x="533" y="493"/>
                    </a:lnTo>
                    <a:lnTo>
                      <a:pt x="531" y="511"/>
                    </a:lnTo>
                    <a:lnTo>
                      <a:pt x="517" y="513"/>
                    </a:lnTo>
                    <a:lnTo>
                      <a:pt x="531" y="527"/>
                    </a:lnTo>
                    <a:lnTo>
                      <a:pt x="531" y="541"/>
                    </a:lnTo>
                    <a:lnTo>
                      <a:pt x="515" y="559"/>
                    </a:lnTo>
                    <a:lnTo>
                      <a:pt x="495" y="551"/>
                    </a:lnTo>
                    <a:lnTo>
                      <a:pt x="509" y="571"/>
                    </a:lnTo>
                    <a:lnTo>
                      <a:pt x="501" y="575"/>
                    </a:lnTo>
                    <a:lnTo>
                      <a:pt x="475" y="551"/>
                    </a:lnTo>
                    <a:lnTo>
                      <a:pt x="483" y="583"/>
                    </a:lnTo>
                    <a:lnTo>
                      <a:pt x="501" y="595"/>
                    </a:lnTo>
                    <a:lnTo>
                      <a:pt x="483" y="613"/>
                    </a:lnTo>
                    <a:lnTo>
                      <a:pt x="475" y="603"/>
                    </a:lnTo>
                    <a:lnTo>
                      <a:pt x="455" y="601"/>
                    </a:lnTo>
                    <a:lnTo>
                      <a:pt x="443" y="607"/>
                    </a:lnTo>
                    <a:lnTo>
                      <a:pt x="401" y="609"/>
                    </a:lnTo>
                    <a:lnTo>
                      <a:pt x="403" y="591"/>
                    </a:lnTo>
                    <a:lnTo>
                      <a:pt x="431" y="563"/>
                    </a:lnTo>
                    <a:lnTo>
                      <a:pt x="433" y="537"/>
                    </a:lnTo>
                    <a:lnTo>
                      <a:pt x="435" y="517"/>
                    </a:lnTo>
                    <a:lnTo>
                      <a:pt x="459" y="513"/>
                    </a:lnTo>
                    <a:lnTo>
                      <a:pt x="495" y="515"/>
                    </a:lnTo>
                    <a:lnTo>
                      <a:pt x="503" y="507"/>
                    </a:lnTo>
                    <a:lnTo>
                      <a:pt x="479" y="499"/>
                    </a:lnTo>
                    <a:lnTo>
                      <a:pt x="471" y="485"/>
                    </a:lnTo>
                    <a:lnTo>
                      <a:pt x="443" y="469"/>
                    </a:lnTo>
                    <a:lnTo>
                      <a:pt x="433" y="441"/>
                    </a:lnTo>
                    <a:lnTo>
                      <a:pt x="439" y="427"/>
                    </a:lnTo>
                    <a:lnTo>
                      <a:pt x="423" y="399"/>
                    </a:lnTo>
                    <a:lnTo>
                      <a:pt x="385" y="393"/>
                    </a:lnTo>
                    <a:lnTo>
                      <a:pt x="345" y="361"/>
                    </a:lnTo>
                    <a:lnTo>
                      <a:pt x="309" y="359"/>
                    </a:lnTo>
                    <a:lnTo>
                      <a:pt x="283" y="367"/>
                    </a:lnTo>
                    <a:lnTo>
                      <a:pt x="273" y="381"/>
                    </a:lnTo>
                    <a:lnTo>
                      <a:pt x="261" y="389"/>
                    </a:lnTo>
                    <a:lnTo>
                      <a:pt x="231" y="391"/>
                    </a:lnTo>
                    <a:lnTo>
                      <a:pt x="215" y="405"/>
                    </a:lnTo>
                    <a:lnTo>
                      <a:pt x="187" y="405"/>
                    </a:lnTo>
                    <a:lnTo>
                      <a:pt x="177" y="393"/>
                    </a:lnTo>
                    <a:lnTo>
                      <a:pt x="165" y="389"/>
                    </a:lnTo>
                    <a:lnTo>
                      <a:pt x="136" y="399"/>
                    </a:lnTo>
                    <a:lnTo>
                      <a:pt x="116" y="401"/>
                    </a:lnTo>
                    <a:lnTo>
                      <a:pt x="102" y="389"/>
                    </a:lnTo>
                    <a:lnTo>
                      <a:pt x="80" y="393"/>
                    </a:lnTo>
                    <a:lnTo>
                      <a:pt x="60" y="405"/>
                    </a:lnTo>
                    <a:lnTo>
                      <a:pt x="50" y="401"/>
                    </a:lnTo>
                    <a:lnTo>
                      <a:pt x="24" y="401"/>
                    </a:lnTo>
                    <a:lnTo>
                      <a:pt x="0" y="361"/>
                    </a:lnTo>
                    <a:lnTo>
                      <a:pt x="4" y="343"/>
                    </a:lnTo>
                    <a:lnTo>
                      <a:pt x="50" y="301"/>
                    </a:lnTo>
                    <a:lnTo>
                      <a:pt x="36" y="252"/>
                    </a:lnTo>
                    <a:lnTo>
                      <a:pt x="90" y="208"/>
                    </a:lnTo>
                    <a:lnTo>
                      <a:pt x="106" y="182"/>
                    </a:lnTo>
                    <a:lnTo>
                      <a:pt x="104" y="156"/>
                    </a:lnTo>
                    <a:lnTo>
                      <a:pt x="92" y="124"/>
                    </a:lnTo>
                    <a:lnTo>
                      <a:pt x="78" y="96"/>
                    </a:lnTo>
                    <a:lnTo>
                      <a:pt x="60" y="82"/>
                    </a:lnTo>
                    <a:lnTo>
                      <a:pt x="90" y="84"/>
                    </a:lnTo>
                    <a:lnTo>
                      <a:pt x="102" y="70"/>
                    </a:lnTo>
                    <a:lnTo>
                      <a:pt x="158" y="68"/>
                    </a:lnTo>
                    <a:lnTo>
                      <a:pt x="213" y="68"/>
                    </a:lnTo>
                    <a:lnTo>
                      <a:pt x="227" y="68"/>
                    </a:lnTo>
                    <a:lnTo>
                      <a:pt x="299" y="84"/>
                    </a:lnTo>
                    <a:lnTo>
                      <a:pt x="351" y="84"/>
                    </a:lnTo>
                    <a:lnTo>
                      <a:pt x="373" y="76"/>
                    </a:lnTo>
                    <a:lnTo>
                      <a:pt x="393" y="76"/>
                    </a:lnTo>
                    <a:lnTo>
                      <a:pt x="415" y="84"/>
                    </a:lnTo>
                    <a:lnTo>
                      <a:pt x="459" y="78"/>
                    </a:lnTo>
                    <a:lnTo>
                      <a:pt x="467" y="92"/>
                    </a:lnTo>
                    <a:lnTo>
                      <a:pt x="483" y="74"/>
                    </a:lnTo>
                    <a:lnTo>
                      <a:pt x="481" y="42"/>
                    </a:lnTo>
                    <a:lnTo>
                      <a:pt x="517" y="22"/>
                    </a:lnTo>
                    <a:lnTo>
                      <a:pt x="537" y="20"/>
                    </a:lnTo>
                    <a:close/>
                  </a:path>
                </a:pathLst>
              </a:custGeom>
              <a:solidFill>
                <a:sysClr val="windowText" lastClr="000000">
                  <a:lumMod val="50000"/>
                  <a:lumOff val="50000"/>
                </a:sysClr>
              </a:solidFill>
              <a:ln w="6350">
                <a:solidFill>
                  <a:srgbClr val="CCCC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eorgia" pitchFamily="18" charset="0"/>
                </a:endParaRPr>
              </a:p>
            </p:txBody>
          </p:sp>
          <p:sp>
            <p:nvSpPr>
              <p:cNvPr id="218" name="Freeform 125"/>
              <p:cNvSpPr>
                <a:spLocks/>
              </p:cNvSpPr>
              <p:nvPr/>
            </p:nvSpPr>
            <p:spPr bwMode="auto">
              <a:xfrm>
                <a:off x="3915" y="2906"/>
                <a:ext cx="480" cy="114"/>
              </a:xfrm>
              <a:custGeom>
                <a:avLst/>
                <a:gdLst>
                  <a:gd name="T0" fmla="*/ 0 w 601"/>
                  <a:gd name="T1" fmla="*/ 30 h 158"/>
                  <a:gd name="T2" fmla="*/ 58 w 601"/>
                  <a:gd name="T3" fmla="*/ 42 h 158"/>
                  <a:gd name="T4" fmla="*/ 105 w 601"/>
                  <a:gd name="T5" fmla="*/ 54 h 158"/>
                  <a:gd name="T6" fmla="*/ 149 w 601"/>
                  <a:gd name="T7" fmla="*/ 64 h 158"/>
                  <a:gd name="T8" fmla="*/ 175 w 601"/>
                  <a:gd name="T9" fmla="*/ 94 h 158"/>
                  <a:gd name="T10" fmla="*/ 181 w 601"/>
                  <a:gd name="T11" fmla="*/ 122 h 158"/>
                  <a:gd name="T12" fmla="*/ 185 w 601"/>
                  <a:gd name="T13" fmla="*/ 148 h 158"/>
                  <a:gd name="T14" fmla="*/ 238 w 601"/>
                  <a:gd name="T15" fmla="*/ 150 h 158"/>
                  <a:gd name="T16" fmla="*/ 260 w 601"/>
                  <a:gd name="T17" fmla="*/ 124 h 158"/>
                  <a:gd name="T18" fmla="*/ 276 w 601"/>
                  <a:gd name="T19" fmla="*/ 128 h 158"/>
                  <a:gd name="T20" fmla="*/ 288 w 601"/>
                  <a:gd name="T21" fmla="*/ 144 h 158"/>
                  <a:gd name="T22" fmla="*/ 326 w 601"/>
                  <a:gd name="T23" fmla="*/ 150 h 158"/>
                  <a:gd name="T24" fmla="*/ 350 w 601"/>
                  <a:gd name="T25" fmla="*/ 158 h 158"/>
                  <a:gd name="T26" fmla="*/ 392 w 601"/>
                  <a:gd name="T27" fmla="*/ 138 h 158"/>
                  <a:gd name="T28" fmla="*/ 432 w 601"/>
                  <a:gd name="T29" fmla="*/ 136 h 158"/>
                  <a:gd name="T30" fmla="*/ 466 w 601"/>
                  <a:gd name="T31" fmla="*/ 112 h 158"/>
                  <a:gd name="T32" fmla="*/ 492 w 601"/>
                  <a:gd name="T33" fmla="*/ 102 h 158"/>
                  <a:gd name="T34" fmla="*/ 524 w 601"/>
                  <a:gd name="T35" fmla="*/ 118 h 158"/>
                  <a:gd name="T36" fmla="*/ 576 w 601"/>
                  <a:gd name="T37" fmla="*/ 122 h 158"/>
                  <a:gd name="T38" fmla="*/ 601 w 601"/>
                  <a:gd name="T39" fmla="*/ 114 h 158"/>
                  <a:gd name="T40" fmla="*/ 585 w 601"/>
                  <a:gd name="T41" fmla="*/ 96 h 158"/>
                  <a:gd name="T42" fmla="*/ 542 w 601"/>
                  <a:gd name="T43" fmla="*/ 84 h 158"/>
                  <a:gd name="T44" fmla="*/ 526 w 601"/>
                  <a:gd name="T45" fmla="*/ 52 h 158"/>
                  <a:gd name="T46" fmla="*/ 502 w 601"/>
                  <a:gd name="T47" fmla="*/ 42 h 158"/>
                  <a:gd name="T48" fmla="*/ 442 w 601"/>
                  <a:gd name="T49" fmla="*/ 34 h 158"/>
                  <a:gd name="T50" fmla="*/ 408 w 601"/>
                  <a:gd name="T51" fmla="*/ 8 h 158"/>
                  <a:gd name="T52" fmla="*/ 380 w 601"/>
                  <a:gd name="T53" fmla="*/ 0 h 158"/>
                  <a:gd name="T54" fmla="*/ 330 w 601"/>
                  <a:gd name="T55" fmla="*/ 2 h 158"/>
                  <a:gd name="T56" fmla="*/ 294 w 601"/>
                  <a:gd name="T57" fmla="*/ 24 h 158"/>
                  <a:gd name="T58" fmla="*/ 256 w 601"/>
                  <a:gd name="T59" fmla="*/ 28 h 158"/>
                  <a:gd name="T60" fmla="*/ 208 w 601"/>
                  <a:gd name="T61" fmla="*/ 10 h 158"/>
                  <a:gd name="T62" fmla="*/ 155 w 601"/>
                  <a:gd name="T63" fmla="*/ 2 h 158"/>
                  <a:gd name="T64" fmla="*/ 91 w 601"/>
                  <a:gd name="T65" fmla="*/ 10 h 158"/>
                  <a:gd name="T66" fmla="*/ 44 w 601"/>
                  <a:gd name="T67" fmla="*/ 12 h 158"/>
                  <a:gd name="T68" fmla="*/ 12 w 601"/>
                  <a:gd name="T69" fmla="*/ 18 h 158"/>
                  <a:gd name="T70" fmla="*/ 0 w 601"/>
                  <a:gd name="T71" fmla="*/ 30 h 15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601"/>
                  <a:gd name="T109" fmla="*/ 0 h 158"/>
                  <a:gd name="T110" fmla="*/ 601 w 601"/>
                  <a:gd name="T111" fmla="*/ 158 h 158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601" h="158">
                    <a:moveTo>
                      <a:pt x="0" y="30"/>
                    </a:moveTo>
                    <a:lnTo>
                      <a:pt x="58" y="42"/>
                    </a:lnTo>
                    <a:lnTo>
                      <a:pt x="105" y="54"/>
                    </a:lnTo>
                    <a:lnTo>
                      <a:pt x="149" y="64"/>
                    </a:lnTo>
                    <a:lnTo>
                      <a:pt x="175" y="94"/>
                    </a:lnTo>
                    <a:lnTo>
                      <a:pt x="181" y="122"/>
                    </a:lnTo>
                    <a:lnTo>
                      <a:pt x="185" y="148"/>
                    </a:lnTo>
                    <a:lnTo>
                      <a:pt x="238" y="150"/>
                    </a:lnTo>
                    <a:lnTo>
                      <a:pt x="260" y="124"/>
                    </a:lnTo>
                    <a:lnTo>
                      <a:pt x="276" y="128"/>
                    </a:lnTo>
                    <a:lnTo>
                      <a:pt x="288" y="144"/>
                    </a:lnTo>
                    <a:lnTo>
                      <a:pt x="326" y="150"/>
                    </a:lnTo>
                    <a:lnTo>
                      <a:pt x="350" y="158"/>
                    </a:lnTo>
                    <a:lnTo>
                      <a:pt x="392" y="138"/>
                    </a:lnTo>
                    <a:lnTo>
                      <a:pt x="432" y="136"/>
                    </a:lnTo>
                    <a:lnTo>
                      <a:pt x="466" y="112"/>
                    </a:lnTo>
                    <a:lnTo>
                      <a:pt x="492" y="102"/>
                    </a:lnTo>
                    <a:lnTo>
                      <a:pt x="524" y="118"/>
                    </a:lnTo>
                    <a:lnTo>
                      <a:pt x="576" y="122"/>
                    </a:lnTo>
                    <a:lnTo>
                      <a:pt x="601" y="114"/>
                    </a:lnTo>
                    <a:lnTo>
                      <a:pt x="585" y="96"/>
                    </a:lnTo>
                    <a:lnTo>
                      <a:pt x="542" y="84"/>
                    </a:lnTo>
                    <a:lnTo>
                      <a:pt x="526" y="52"/>
                    </a:lnTo>
                    <a:lnTo>
                      <a:pt x="502" y="42"/>
                    </a:lnTo>
                    <a:lnTo>
                      <a:pt x="442" y="34"/>
                    </a:lnTo>
                    <a:lnTo>
                      <a:pt x="408" y="8"/>
                    </a:lnTo>
                    <a:lnTo>
                      <a:pt x="380" y="0"/>
                    </a:lnTo>
                    <a:lnTo>
                      <a:pt x="330" y="2"/>
                    </a:lnTo>
                    <a:lnTo>
                      <a:pt x="294" y="24"/>
                    </a:lnTo>
                    <a:lnTo>
                      <a:pt x="256" y="28"/>
                    </a:lnTo>
                    <a:lnTo>
                      <a:pt x="208" y="10"/>
                    </a:lnTo>
                    <a:lnTo>
                      <a:pt x="155" y="2"/>
                    </a:lnTo>
                    <a:lnTo>
                      <a:pt x="91" y="10"/>
                    </a:lnTo>
                    <a:lnTo>
                      <a:pt x="44" y="12"/>
                    </a:lnTo>
                    <a:lnTo>
                      <a:pt x="12" y="18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808080"/>
              </a:solidFill>
              <a:ln w="6350">
                <a:solidFill>
                  <a:srgbClr val="CCCC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eorgia" pitchFamily="18" charset="0"/>
                </a:endParaRPr>
              </a:p>
            </p:txBody>
          </p:sp>
          <p:sp>
            <p:nvSpPr>
              <p:cNvPr id="219" name="Freeform 126"/>
              <p:cNvSpPr>
                <a:spLocks/>
              </p:cNvSpPr>
              <p:nvPr/>
            </p:nvSpPr>
            <p:spPr bwMode="auto">
              <a:xfrm>
                <a:off x="4174" y="2997"/>
                <a:ext cx="203" cy="112"/>
              </a:xfrm>
              <a:custGeom>
                <a:avLst/>
                <a:gdLst>
                  <a:gd name="T0" fmla="*/ 0 w 255"/>
                  <a:gd name="T1" fmla="*/ 26 h 155"/>
                  <a:gd name="T2" fmla="*/ 24 w 255"/>
                  <a:gd name="T3" fmla="*/ 84 h 155"/>
                  <a:gd name="T4" fmla="*/ 108 w 255"/>
                  <a:gd name="T5" fmla="*/ 84 h 155"/>
                  <a:gd name="T6" fmla="*/ 138 w 255"/>
                  <a:gd name="T7" fmla="*/ 125 h 155"/>
                  <a:gd name="T8" fmla="*/ 148 w 255"/>
                  <a:gd name="T9" fmla="*/ 129 h 155"/>
                  <a:gd name="T10" fmla="*/ 174 w 255"/>
                  <a:gd name="T11" fmla="*/ 117 h 155"/>
                  <a:gd name="T12" fmla="*/ 196 w 255"/>
                  <a:gd name="T13" fmla="*/ 121 h 155"/>
                  <a:gd name="T14" fmla="*/ 220 w 255"/>
                  <a:gd name="T15" fmla="*/ 129 h 155"/>
                  <a:gd name="T16" fmla="*/ 234 w 255"/>
                  <a:gd name="T17" fmla="*/ 155 h 155"/>
                  <a:gd name="T18" fmla="*/ 255 w 255"/>
                  <a:gd name="T19" fmla="*/ 149 h 155"/>
                  <a:gd name="T20" fmla="*/ 250 w 255"/>
                  <a:gd name="T21" fmla="*/ 123 h 155"/>
                  <a:gd name="T22" fmla="*/ 242 w 255"/>
                  <a:gd name="T23" fmla="*/ 88 h 155"/>
                  <a:gd name="T24" fmla="*/ 196 w 255"/>
                  <a:gd name="T25" fmla="*/ 74 h 155"/>
                  <a:gd name="T26" fmla="*/ 180 w 255"/>
                  <a:gd name="T27" fmla="*/ 66 h 155"/>
                  <a:gd name="T28" fmla="*/ 192 w 255"/>
                  <a:gd name="T29" fmla="*/ 52 h 155"/>
                  <a:gd name="T30" fmla="*/ 182 w 255"/>
                  <a:gd name="T31" fmla="*/ 34 h 155"/>
                  <a:gd name="T32" fmla="*/ 160 w 255"/>
                  <a:gd name="T33" fmla="*/ 34 h 155"/>
                  <a:gd name="T34" fmla="*/ 160 w 255"/>
                  <a:gd name="T35" fmla="*/ 16 h 155"/>
                  <a:gd name="T36" fmla="*/ 148 w 255"/>
                  <a:gd name="T37" fmla="*/ 6 h 155"/>
                  <a:gd name="T38" fmla="*/ 124 w 255"/>
                  <a:gd name="T39" fmla="*/ 0 h 155"/>
                  <a:gd name="T40" fmla="*/ 104 w 255"/>
                  <a:gd name="T41" fmla="*/ 12 h 155"/>
                  <a:gd name="T42" fmla="*/ 70 w 255"/>
                  <a:gd name="T43" fmla="*/ 12 h 155"/>
                  <a:gd name="T44" fmla="*/ 22 w 255"/>
                  <a:gd name="T45" fmla="*/ 34 h 155"/>
                  <a:gd name="T46" fmla="*/ 0 w 255"/>
                  <a:gd name="T47" fmla="*/ 26 h 15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55"/>
                  <a:gd name="T73" fmla="*/ 0 h 155"/>
                  <a:gd name="T74" fmla="*/ 255 w 255"/>
                  <a:gd name="T75" fmla="*/ 155 h 15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55" h="155">
                    <a:moveTo>
                      <a:pt x="0" y="26"/>
                    </a:moveTo>
                    <a:lnTo>
                      <a:pt x="24" y="84"/>
                    </a:lnTo>
                    <a:lnTo>
                      <a:pt x="108" y="84"/>
                    </a:lnTo>
                    <a:lnTo>
                      <a:pt x="138" y="125"/>
                    </a:lnTo>
                    <a:lnTo>
                      <a:pt x="148" y="129"/>
                    </a:lnTo>
                    <a:lnTo>
                      <a:pt x="174" y="117"/>
                    </a:lnTo>
                    <a:lnTo>
                      <a:pt x="196" y="121"/>
                    </a:lnTo>
                    <a:lnTo>
                      <a:pt x="220" y="129"/>
                    </a:lnTo>
                    <a:lnTo>
                      <a:pt x="234" y="155"/>
                    </a:lnTo>
                    <a:lnTo>
                      <a:pt x="255" y="149"/>
                    </a:lnTo>
                    <a:lnTo>
                      <a:pt x="250" y="123"/>
                    </a:lnTo>
                    <a:lnTo>
                      <a:pt x="242" y="88"/>
                    </a:lnTo>
                    <a:lnTo>
                      <a:pt x="196" y="74"/>
                    </a:lnTo>
                    <a:lnTo>
                      <a:pt x="180" y="66"/>
                    </a:lnTo>
                    <a:lnTo>
                      <a:pt x="192" y="52"/>
                    </a:lnTo>
                    <a:lnTo>
                      <a:pt x="182" y="34"/>
                    </a:lnTo>
                    <a:lnTo>
                      <a:pt x="160" y="34"/>
                    </a:lnTo>
                    <a:lnTo>
                      <a:pt x="160" y="16"/>
                    </a:lnTo>
                    <a:lnTo>
                      <a:pt x="148" y="6"/>
                    </a:lnTo>
                    <a:lnTo>
                      <a:pt x="124" y="0"/>
                    </a:lnTo>
                    <a:lnTo>
                      <a:pt x="104" y="12"/>
                    </a:lnTo>
                    <a:lnTo>
                      <a:pt x="70" y="12"/>
                    </a:lnTo>
                    <a:lnTo>
                      <a:pt x="22" y="34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808080"/>
              </a:solidFill>
              <a:ln w="6350">
                <a:solidFill>
                  <a:srgbClr val="CCCC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eorgia" pitchFamily="18" charset="0"/>
                </a:endParaRPr>
              </a:p>
            </p:txBody>
          </p:sp>
          <p:grpSp>
            <p:nvGrpSpPr>
              <p:cNvPr id="220" name="Group 127"/>
              <p:cNvGrpSpPr>
                <a:grpSpLocks/>
              </p:cNvGrpSpPr>
              <p:nvPr/>
            </p:nvGrpSpPr>
            <p:grpSpPr bwMode="auto">
              <a:xfrm>
                <a:off x="4273" y="2945"/>
                <a:ext cx="272" cy="196"/>
                <a:chOff x="4295" y="2856"/>
                <a:chExt cx="341" cy="271"/>
              </a:xfrm>
            </p:grpSpPr>
            <p:sp>
              <p:nvSpPr>
                <p:cNvPr id="221" name="Freeform 128"/>
                <p:cNvSpPr>
                  <a:spLocks/>
                </p:cNvSpPr>
                <p:nvPr/>
              </p:nvSpPr>
              <p:spPr bwMode="auto">
                <a:xfrm>
                  <a:off x="4319" y="3045"/>
                  <a:ext cx="87" cy="46"/>
                </a:xfrm>
                <a:custGeom>
                  <a:avLst/>
                  <a:gdLst>
                    <a:gd name="T0" fmla="*/ 0 w 88"/>
                    <a:gd name="T1" fmla="*/ 12 h 46"/>
                    <a:gd name="T2" fmla="*/ 26 w 88"/>
                    <a:gd name="T3" fmla="*/ 0 h 46"/>
                    <a:gd name="T4" fmla="*/ 52 w 88"/>
                    <a:gd name="T5" fmla="*/ 4 h 46"/>
                    <a:gd name="T6" fmla="*/ 76 w 88"/>
                    <a:gd name="T7" fmla="*/ 12 h 46"/>
                    <a:gd name="T8" fmla="*/ 88 w 88"/>
                    <a:gd name="T9" fmla="*/ 38 h 46"/>
                    <a:gd name="T10" fmla="*/ 68 w 88"/>
                    <a:gd name="T11" fmla="*/ 46 h 46"/>
                    <a:gd name="T12" fmla="*/ 34 w 88"/>
                    <a:gd name="T13" fmla="*/ 22 h 46"/>
                    <a:gd name="T14" fmla="*/ 10 w 88"/>
                    <a:gd name="T15" fmla="*/ 24 h 46"/>
                    <a:gd name="T16" fmla="*/ 0 w 88"/>
                    <a:gd name="T17" fmla="*/ 12 h 4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8"/>
                    <a:gd name="T28" fmla="*/ 0 h 46"/>
                    <a:gd name="T29" fmla="*/ 88 w 88"/>
                    <a:gd name="T30" fmla="*/ 46 h 4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8" h="46">
                      <a:moveTo>
                        <a:pt x="0" y="12"/>
                      </a:moveTo>
                      <a:lnTo>
                        <a:pt x="26" y="0"/>
                      </a:lnTo>
                      <a:lnTo>
                        <a:pt x="52" y="4"/>
                      </a:lnTo>
                      <a:lnTo>
                        <a:pt x="76" y="12"/>
                      </a:lnTo>
                      <a:lnTo>
                        <a:pt x="88" y="38"/>
                      </a:lnTo>
                      <a:lnTo>
                        <a:pt x="68" y="46"/>
                      </a:lnTo>
                      <a:lnTo>
                        <a:pt x="34" y="22"/>
                      </a:lnTo>
                      <a:lnTo>
                        <a:pt x="10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6350">
                  <a:solidFill>
                    <a:srgbClr val="CCCCCC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Georgia" pitchFamily="18" charset="0"/>
                  </a:endParaRPr>
                </a:p>
              </p:txBody>
            </p:sp>
            <p:sp>
              <p:nvSpPr>
                <p:cNvPr id="222" name="Freeform 129"/>
                <p:cNvSpPr>
                  <a:spLocks/>
                </p:cNvSpPr>
                <p:nvPr/>
              </p:nvSpPr>
              <p:spPr bwMode="auto">
                <a:xfrm>
                  <a:off x="4293" y="2856"/>
                  <a:ext cx="341" cy="271"/>
                </a:xfrm>
                <a:custGeom>
                  <a:avLst/>
                  <a:gdLst>
                    <a:gd name="T0" fmla="*/ 80 w 341"/>
                    <a:gd name="T1" fmla="*/ 0 h 271"/>
                    <a:gd name="T2" fmla="*/ 122 w 341"/>
                    <a:gd name="T3" fmla="*/ 8 h 271"/>
                    <a:gd name="T4" fmla="*/ 161 w 341"/>
                    <a:gd name="T5" fmla="*/ 18 h 271"/>
                    <a:gd name="T6" fmla="*/ 185 w 341"/>
                    <a:gd name="T7" fmla="*/ 36 h 271"/>
                    <a:gd name="T8" fmla="*/ 205 w 341"/>
                    <a:gd name="T9" fmla="*/ 30 h 271"/>
                    <a:gd name="T10" fmla="*/ 207 w 341"/>
                    <a:gd name="T11" fmla="*/ 4 h 271"/>
                    <a:gd name="T12" fmla="*/ 259 w 341"/>
                    <a:gd name="T13" fmla="*/ 52 h 271"/>
                    <a:gd name="T14" fmla="*/ 293 w 341"/>
                    <a:gd name="T15" fmla="*/ 48 h 271"/>
                    <a:gd name="T16" fmla="*/ 341 w 341"/>
                    <a:gd name="T17" fmla="*/ 60 h 271"/>
                    <a:gd name="T18" fmla="*/ 309 w 341"/>
                    <a:gd name="T19" fmla="*/ 84 h 271"/>
                    <a:gd name="T20" fmla="*/ 297 w 341"/>
                    <a:gd name="T21" fmla="*/ 98 h 271"/>
                    <a:gd name="T22" fmla="*/ 281 w 341"/>
                    <a:gd name="T23" fmla="*/ 136 h 271"/>
                    <a:gd name="T24" fmla="*/ 293 w 341"/>
                    <a:gd name="T25" fmla="*/ 217 h 271"/>
                    <a:gd name="T26" fmla="*/ 273 w 341"/>
                    <a:gd name="T27" fmla="*/ 189 h 271"/>
                    <a:gd name="T28" fmla="*/ 259 w 341"/>
                    <a:gd name="T29" fmla="*/ 201 h 271"/>
                    <a:gd name="T30" fmla="*/ 261 w 341"/>
                    <a:gd name="T31" fmla="*/ 271 h 271"/>
                    <a:gd name="T32" fmla="*/ 201 w 341"/>
                    <a:gd name="T33" fmla="*/ 231 h 271"/>
                    <a:gd name="T34" fmla="*/ 213 w 341"/>
                    <a:gd name="T35" fmla="*/ 193 h 271"/>
                    <a:gd name="T36" fmla="*/ 197 w 341"/>
                    <a:gd name="T37" fmla="*/ 175 h 271"/>
                    <a:gd name="T38" fmla="*/ 163 w 341"/>
                    <a:gd name="T39" fmla="*/ 173 h 271"/>
                    <a:gd name="T40" fmla="*/ 135 w 341"/>
                    <a:gd name="T41" fmla="*/ 219 h 271"/>
                    <a:gd name="T42" fmla="*/ 135 w 341"/>
                    <a:gd name="T43" fmla="*/ 213 h 271"/>
                    <a:gd name="T44" fmla="*/ 118 w 341"/>
                    <a:gd name="T45" fmla="*/ 160 h 271"/>
                    <a:gd name="T46" fmla="*/ 70 w 341"/>
                    <a:gd name="T47" fmla="*/ 146 h 271"/>
                    <a:gd name="T48" fmla="*/ 54 w 341"/>
                    <a:gd name="T49" fmla="*/ 138 h 271"/>
                    <a:gd name="T50" fmla="*/ 68 w 341"/>
                    <a:gd name="T51" fmla="*/ 128 h 271"/>
                    <a:gd name="T52" fmla="*/ 58 w 341"/>
                    <a:gd name="T53" fmla="*/ 106 h 271"/>
                    <a:gd name="T54" fmla="*/ 34 w 341"/>
                    <a:gd name="T55" fmla="*/ 106 h 271"/>
                    <a:gd name="T56" fmla="*/ 34 w 341"/>
                    <a:gd name="T57" fmla="*/ 88 h 271"/>
                    <a:gd name="T58" fmla="*/ 20 w 341"/>
                    <a:gd name="T59" fmla="*/ 76 h 271"/>
                    <a:gd name="T60" fmla="*/ 0 w 341"/>
                    <a:gd name="T61" fmla="*/ 74 h 271"/>
                    <a:gd name="T62" fmla="*/ 18 w 341"/>
                    <a:gd name="T63" fmla="*/ 60 h 271"/>
                    <a:gd name="T64" fmla="*/ 44 w 341"/>
                    <a:gd name="T65" fmla="*/ 50 h 271"/>
                    <a:gd name="T66" fmla="*/ 74 w 341"/>
                    <a:gd name="T67" fmla="*/ 64 h 271"/>
                    <a:gd name="T68" fmla="*/ 104 w 341"/>
                    <a:gd name="T69" fmla="*/ 68 h 271"/>
                    <a:gd name="T70" fmla="*/ 128 w 341"/>
                    <a:gd name="T71" fmla="*/ 70 h 271"/>
                    <a:gd name="T72" fmla="*/ 151 w 341"/>
                    <a:gd name="T73" fmla="*/ 58 h 271"/>
                    <a:gd name="T74" fmla="*/ 131 w 341"/>
                    <a:gd name="T75" fmla="*/ 40 h 271"/>
                    <a:gd name="T76" fmla="*/ 94 w 341"/>
                    <a:gd name="T77" fmla="*/ 30 h 271"/>
                    <a:gd name="T78" fmla="*/ 80 w 341"/>
                    <a:gd name="T79" fmla="*/ 0 h 271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341"/>
                    <a:gd name="T121" fmla="*/ 0 h 271"/>
                    <a:gd name="T122" fmla="*/ 341 w 341"/>
                    <a:gd name="T123" fmla="*/ 271 h 271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341" h="271">
                      <a:moveTo>
                        <a:pt x="80" y="0"/>
                      </a:moveTo>
                      <a:lnTo>
                        <a:pt x="122" y="8"/>
                      </a:lnTo>
                      <a:lnTo>
                        <a:pt x="161" y="18"/>
                      </a:lnTo>
                      <a:lnTo>
                        <a:pt x="185" y="36"/>
                      </a:lnTo>
                      <a:lnTo>
                        <a:pt x="205" y="30"/>
                      </a:lnTo>
                      <a:lnTo>
                        <a:pt x="207" y="4"/>
                      </a:lnTo>
                      <a:lnTo>
                        <a:pt x="259" y="52"/>
                      </a:lnTo>
                      <a:lnTo>
                        <a:pt x="293" y="48"/>
                      </a:lnTo>
                      <a:lnTo>
                        <a:pt x="341" y="60"/>
                      </a:lnTo>
                      <a:lnTo>
                        <a:pt x="309" y="84"/>
                      </a:lnTo>
                      <a:lnTo>
                        <a:pt x="297" y="98"/>
                      </a:lnTo>
                      <a:lnTo>
                        <a:pt x="281" y="136"/>
                      </a:lnTo>
                      <a:lnTo>
                        <a:pt x="293" y="217"/>
                      </a:lnTo>
                      <a:lnTo>
                        <a:pt x="273" y="189"/>
                      </a:lnTo>
                      <a:lnTo>
                        <a:pt x="259" y="201"/>
                      </a:lnTo>
                      <a:lnTo>
                        <a:pt x="261" y="271"/>
                      </a:lnTo>
                      <a:lnTo>
                        <a:pt x="201" y="231"/>
                      </a:lnTo>
                      <a:lnTo>
                        <a:pt x="213" y="193"/>
                      </a:lnTo>
                      <a:lnTo>
                        <a:pt x="197" y="175"/>
                      </a:lnTo>
                      <a:lnTo>
                        <a:pt x="163" y="173"/>
                      </a:lnTo>
                      <a:lnTo>
                        <a:pt x="135" y="219"/>
                      </a:lnTo>
                      <a:lnTo>
                        <a:pt x="135" y="213"/>
                      </a:lnTo>
                      <a:lnTo>
                        <a:pt x="118" y="160"/>
                      </a:lnTo>
                      <a:lnTo>
                        <a:pt x="70" y="146"/>
                      </a:lnTo>
                      <a:lnTo>
                        <a:pt x="54" y="138"/>
                      </a:lnTo>
                      <a:lnTo>
                        <a:pt x="68" y="128"/>
                      </a:lnTo>
                      <a:lnTo>
                        <a:pt x="58" y="106"/>
                      </a:lnTo>
                      <a:lnTo>
                        <a:pt x="34" y="106"/>
                      </a:lnTo>
                      <a:lnTo>
                        <a:pt x="34" y="88"/>
                      </a:lnTo>
                      <a:lnTo>
                        <a:pt x="20" y="76"/>
                      </a:lnTo>
                      <a:lnTo>
                        <a:pt x="0" y="74"/>
                      </a:lnTo>
                      <a:lnTo>
                        <a:pt x="18" y="60"/>
                      </a:lnTo>
                      <a:lnTo>
                        <a:pt x="44" y="50"/>
                      </a:lnTo>
                      <a:lnTo>
                        <a:pt x="74" y="64"/>
                      </a:lnTo>
                      <a:lnTo>
                        <a:pt x="104" y="68"/>
                      </a:lnTo>
                      <a:lnTo>
                        <a:pt x="128" y="70"/>
                      </a:lnTo>
                      <a:lnTo>
                        <a:pt x="151" y="58"/>
                      </a:lnTo>
                      <a:lnTo>
                        <a:pt x="131" y="40"/>
                      </a:lnTo>
                      <a:lnTo>
                        <a:pt x="94" y="30"/>
                      </a:lnTo>
                      <a:lnTo>
                        <a:pt x="8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6350">
                  <a:solidFill>
                    <a:srgbClr val="CCCCCC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Georgia" pitchFamily="18" charset="0"/>
                  </a:endParaRPr>
                </a:p>
              </p:txBody>
            </p:sp>
          </p:grpSp>
        </p:grpSp>
        <p:sp>
          <p:nvSpPr>
            <p:cNvPr id="175" name="Rectangle 174"/>
            <p:cNvSpPr/>
            <p:nvPr/>
          </p:nvSpPr>
          <p:spPr>
            <a:xfrm>
              <a:off x="566851" y="6210755"/>
              <a:ext cx="333364" cy="144453"/>
            </a:xfrm>
            <a:prstGeom prst="rect">
              <a:avLst/>
            </a:pr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9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177" name="TextBox 176"/>
            <p:cNvSpPr txBox="1"/>
            <p:nvPr/>
          </p:nvSpPr>
          <p:spPr>
            <a:xfrm>
              <a:off x="939901" y="6177419"/>
              <a:ext cx="2520865" cy="23176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Arial" panose="020B0604020202020204" pitchFamily="34" charset="0"/>
                </a:rPr>
                <a:t>CEE </a:t>
              </a:r>
              <a:r>
                <a:rPr kumimoji="0" lang="pl-PL" sz="9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Arial" panose="020B0604020202020204" pitchFamily="34" charset="0"/>
                </a:rPr>
                <a:t>Countries</a:t>
              </a: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anose="020B0604020202020204" pitchFamily="34" charset="0"/>
              </a:endParaRPr>
            </a:p>
          </p:txBody>
        </p:sp>
      </p:grpSp>
      <p:grpSp>
        <p:nvGrpSpPr>
          <p:cNvPr id="305" name="Group 2"/>
          <p:cNvGrpSpPr>
            <a:grpSpLocks/>
          </p:cNvGrpSpPr>
          <p:nvPr/>
        </p:nvGrpSpPr>
        <p:grpSpPr bwMode="auto">
          <a:xfrm>
            <a:off x="375296" y="1231842"/>
            <a:ext cx="7129071" cy="3898957"/>
            <a:chOff x="566851" y="2447021"/>
            <a:chExt cx="5571937" cy="4247892"/>
          </a:xfrm>
        </p:grpSpPr>
        <p:sp>
          <p:nvSpPr>
            <p:cNvPr id="306" name="TextBox 305"/>
            <p:cNvSpPr txBox="1"/>
            <p:nvPr/>
          </p:nvSpPr>
          <p:spPr>
            <a:xfrm>
              <a:off x="3617923" y="6479026"/>
              <a:ext cx="2520865" cy="21588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Georgia"/>
                  <a:cs typeface="Arial" panose="020B0604020202020204" pitchFamily="34" charset="0"/>
                </a:rPr>
                <a:t>Source: DT, EY</a:t>
              </a:r>
            </a:p>
          </p:txBody>
        </p:sp>
        <p:grpSp>
          <p:nvGrpSpPr>
            <p:cNvPr id="307" name="Group 3"/>
            <p:cNvGrpSpPr>
              <a:grpSpLocks/>
            </p:cNvGrpSpPr>
            <p:nvPr/>
          </p:nvGrpSpPr>
          <p:grpSpPr bwMode="auto">
            <a:xfrm>
              <a:off x="720651" y="2447021"/>
              <a:ext cx="5418137" cy="3946525"/>
              <a:chOff x="1294" y="1200"/>
              <a:chExt cx="3698" cy="2486"/>
            </a:xfrm>
          </p:grpSpPr>
          <p:sp>
            <p:nvSpPr>
              <p:cNvPr id="310" name="Freeform 4"/>
              <p:cNvSpPr>
                <a:spLocks/>
              </p:cNvSpPr>
              <p:nvPr/>
            </p:nvSpPr>
            <p:spPr bwMode="auto">
              <a:xfrm>
                <a:off x="3020" y="1200"/>
                <a:ext cx="1537" cy="1937"/>
              </a:xfrm>
              <a:custGeom>
                <a:avLst/>
                <a:gdLst>
                  <a:gd name="T0" fmla="*/ 1086 w 1925"/>
                  <a:gd name="T1" fmla="*/ 165 h 2686"/>
                  <a:gd name="T2" fmla="*/ 918 w 1925"/>
                  <a:gd name="T3" fmla="*/ 255 h 2686"/>
                  <a:gd name="T4" fmla="*/ 870 w 1925"/>
                  <a:gd name="T5" fmla="*/ 93 h 2686"/>
                  <a:gd name="T6" fmla="*/ 858 w 1925"/>
                  <a:gd name="T7" fmla="*/ 290 h 2686"/>
                  <a:gd name="T8" fmla="*/ 759 w 1925"/>
                  <a:gd name="T9" fmla="*/ 464 h 2686"/>
                  <a:gd name="T10" fmla="*/ 635 w 1925"/>
                  <a:gd name="T11" fmla="*/ 602 h 2686"/>
                  <a:gd name="T12" fmla="*/ 617 w 1925"/>
                  <a:gd name="T13" fmla="*/ 725 h 2686"/>
                  <a:gd name="T14" fmla="*/ 364 w 1925"/>
                  <a:gd name="T15" fmla="*/ 386 h 2686"/>
                  <a:gd name="T16" fmla="*/ 714 w 1925"/>
                  <a:gd name="T17" fmla="*/ 302 h 2686"/>
                  <a:gd name="T18" fmla="*/ 292 w 1925"/>
                  <a:gd name="T19" fmla="*/ 243 h 2686"/>
                  <a:gd name="T20" fmla="*/ 190 w 1925"/>
                  <a:gd name="T21" fmla="*/ 225 h 2686"/>
                  <a:gd name="T22" fmla="*/ 200 w 1925"/>
                  <a:gd name="T23" fmla="*/ 389 h 2686"/>
                  <a:gd name="T24" fmla="*/ 252 w 1925"/>
                  <a:gd name="T25" fmla="*/ 656 h 2686"/>
                  <a:gd name="T26" fmla="*/ 302 w 1925"/>
                  <a:gd name="T27" fmla="*/ 875 h 2686"/>
                  <a:gd name="T28" fmla="*/ 208 w 1925"/>
                  <a:gd name="T29" fmla="*/ 1017 h 2686"/>
                  <a:gd name="T30" fmla="*/ 277 w 1925"/>
                  <a:gd name="T31" fmla="*/ 1055 h 2686"/>
                  <a:gd name="T32" fmla="*/ 261 w 1925"/>
                  <a:gd name="T33" fmla="*/ 1076 h 2686"/>
                  <a:gd name="T34" fmla="*/ 221 w 1925"/>
                  <a:gd name="T35" fmla="*/ 1159 h 2686"/>
                  <a:gd name="T36" fmla="*/ 226 w 1925"/>
                  <a:gd name="T37" fmla="*/ 1265 h 2686"/>
                  <a:gd name="T38" fmla="*/ 270 w 1925"/>
                  <a:gd name="T39" fmla="*/ 1399 h 2686"/>
                  <a:gd name="T40" fmla="*/ 212 w 1925"/>
                  <a:gd name="T41" fmla="*/ 1489 h 2686"/>
                  <a:gd name="T42" fmla="*/ 132 w 1925"/>
                  <a:gd name="T43" fmla="*/ 1597 h 2686"/>
                  <a:gd name="T44" fmla="*/ 77 w 1925"/>
                  <a:gd name="T45" fmla="*/ 1710 h 2686"/>
                  <a:gd name="T46" fmla="*/ 102 w 1925"/>
                  <a:gd name="T47" fmla="*/ 1902 h 2686"/>
                  <a:gd name="T48" fmla="*/ 22 w 1925"/>
                  <a:gd name="T49" fmla="*/ 2139 h 2686"/>
                  <a:gd name="T50" fmla="*/ 160 w 1925"/>
                  <a:gd name="T51" fmla="*/ 2126 h 2686"/>
                  <a:gd name="T52" fmla="*/ 294 w 1925"/>
                  <a:gd name="T53" fmla="*/ 2117 h 2686"/>
                  <a:gd name="T54" fmla="*/ 365 w 1925"/>
                  <a:gd name="T55" fmla="*/ 2278 h 2686"/>
                  <a:gd name="T56" fmla="*/ 500 w 1925"/>
                  <a:gd name="T57" fmla="*/ 2332 h 2686"/>
                  <a:gd name="T58" fmla="*/ 520 w 1925"/>
                  <a:gd name="T59" fmla="*/ 2287 h 2686"/>
                  <a:gd name="T60" fmla="*/ 553 w 1925"/>
                  <a:gd name="T61" fmla="*/ 2209 h 2686"/>
                  <a:gd name="T62" fmla="*/ 592 w 1925"/>
                  <a:gd name="T63" fmla="*/ 2243 h 2686"/>
                  <a:gd name="T64" fmla="*/ 629 w 1925"/>
                  <a:gd name="T65" fmla="*/ 2289 h 2686"/>
                  <a:gd name="T66" fmla="*/ 677 w 1925"/>
                  <a:gd name="T67" fmla="*/ 2356 h 2686"/>
                  <a:gd name="T68" fmla="*/ 750 w 1925"/>
                  <a:gd name="T69" fmla="*/ 2360 h 2686"/>
                  <a:gd name="T70" fmla="*/ 852 w 1925"/>
                  <a:gd name="T71" fmla="*/ 2297 h 2686"/>
                  <a:gd name="T72" fmla="*/ 756 w 1925"/>
                  <a:gd name="T73" fmla="*/ 2276 h 2686"/>
                  <a:gd name="T74" fmla="*/ 701 w 1925"/>
                  <a:gd name="T75" fmla="*/ 2214 h 2686"/>
                  <a:gd name="T76" fmla="*/ 1011 w 1925"/>
                  <a:gd name="T77" fmla="*/ 2093 h 2686"/>
                  <a:gd name="T78" fmla="*/ 933 w 1925"/>
                  <a:gd name="T79" fmla="*/ 2222 h 2686"/>
                  <a:gd name="T80" fmla="*/ 866 w 1925"/>
                  <a:gd name="T81" fmla="*/ 2332 h 2686"/>
                  <a:gd name="T82" fmla="*/ 1236 w 1925"/>
                  <a:gd name="T83" fmla="*/ 2424 h 2686"/>
                  <a:gd name="T84" fmla="*/ 1398 w 1925"/>
                  <a:gd name="T85" fmla="*/ 2493 h 2686"/>
                  <a:gd name="T86" fmla="*/ 1630 w 1925"/>
                  <a:gd name="T87" fmla="*/ 2632 h 2686"/>
                  <a:gd name="T88" fmla="*/ 1769 w 1925"/>
                  <a:gd name="T89" fmla="*/ 2650 h 2686"/>
                  <a:gd name="T90" fmla="*/ 1868 w 1925"/>
                  <a:gd name="T91" fmla="*/ 2516 h 2686"/>
                  <a:gd name="T92" fmla="*/ 1681 w 1925"/>
                  <a:gd name="T93" fmla="*/ 2255 h 2686"/>
                  <a:gd name="T94" fmla="*/ 1624 w 1925"/>
                  <a:gd name="T95" fmla="*/ 2013 h 2686"/>
                  <a:gd name="T96" fmla="*/ 1614 w 1925"/>
                  <a:gd name="T97" fmla="*/ 2024 h 2686"/>
                  <a:gd name="T98" fmla="*/ 1654 w 1925"/>
                  <a:gd name="T99" fmla="*/ 2248 h 2686"/>
                  <a:gd name="T100" fmla="*/ 1624 w 1925"/>
                  <a:gd name="T101" fmla="*/ 2220 h 2686"/>
                  <a:gd name="T102" fmla="*/ 1598 w 1925"/>
                  <a:gd name="T103" fmla="*/ 2082 h 2686"/>
                  <a:gd name="T104" fmla="*/ 1650 w 1925"/>
                  <a:gd name="T105" fmla="*/ 1945 h 2686"/>
                  <a:gd name="T106" fmla="*/ 1743 w 1925"/>
                  <a:gd name="T107" fmla="*/ 1829 h 2686"/>
                  <a:gd name="T108" fmla="*/ 1853 w 1925"/>
                  <a:gd name="T109" fmla="*/ 1529 h 2686"/>
                  <a:gd name="T110" fmla="*/ 1402 w 1925"/>
                  <a:gd name="T111" fmla="*/ 807 h 2686"/>
                  <a:gd name="T112" fmla="*/ 1280 w 1925"/>
                  <a:gd name="T113" fmla="*/ 64 h 268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925"/>
                  <a:gd name="T172" fmla="*/ 0 h 2686"/>
                  <a:gd name="T173" fmla="*/ 1925 w 1925"/>
                  <a:gd name="T174" fmla="*/ 2686 h 268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925" h="2686">
                    <a:moveTo>
                      <a:pt x="1280" y="64"/>
                    </a:moveTo>
                    <a:lnTo>
                      <a:pt x="1164" y="0"/>
                    </a:lnTo>
                    <a:lnTo>
                      <a:pt x="1128" y="108"/>
                    </a:lnTo>
                    <a:lnTo>
                      <a:pt x="1062" y="90"/>
                    </a:lnTo>
                    <a:lnTo>
                      <a:pt x="1089" y="117"/>
                    </a:lnTo>
                    <a:lnTo>
                      <a:pt x="1131" y="135"/>
                    </a:lnTo>
                    <a:lnTo>
                      <a:pt x="1086" y="165"/>
                    </a:lnTo>
                    <a:lnTo>
                      <a:pt x="1101" y="279"/>
                    </a:lnTo>
                    <a:lnTo>
                      <a:pt x="1068" y="314"/>
                    </a:lnTo>
                    <a:lnTo>
                      <a:pt x="1023" y="329"/>
                    </a:lnTo>
                    <a:lnTo>
                      <a:pt x="981" y="323"/>
                    </a:lnTo>
                    <a:lnTo>
                      <a:pt x="957" y="296"/>
                    </a:lnTo>
                    <a:lnTo>
                      <a:pt x="936" y="281"/>
                    </a:lnTo>
                    <a:lnTo>
                      <a:pt x="918" y="255"/>
                    </a:lnTo>
                    <a:lnTo>
                      <a:pt x="924" y="219"/>
                    </a:lnTo>
                    <a:lnTo>
                      <a:pt x="903" y="192"/>
                    </a:lnTo>
                    <a:lnTo>
                      <a:pt x="957" y="174"/>
                    </a:lnTo>
                    <a:lnTo>
                      <a:pt x="966" y="138"/>
                    </a:lnTo>
                    <a:lnTo>
                      <a:pt x="948" y="90"/>
                    </a:lnTo>
                    <a:lnTo>
                      <a:pt x="900" y="75"/>
                    </a:lnTo>
                    <a:lnTo>
                      <a:pt x="870" y="93"/>
                    </a:lnTo>
                    <a:lnTo>
                      <a:pt x="804" y="102"/>
                    </a:lnTo>
                    <a:lnTo>
                      <a:pt x="768" y="99"/>
                    </a:lnTo>
                    <a:lnTo>
                      <a:pt x="804" y="132"/>
                    </a:lnTo>
                    <a:lnTo>
                      <a:pt x="831" y="171"/>
                    </a:lnTo>
                    <a:lnTo>
                      <a:pt x="849" y="201"/>
                    </a:lnTo>
                    <a:lnTo>
                      <a:pt x="861" y="243"/>
                    </a:lnTo>
                    <a:lnTo>
                      <a:pt x="858" y="290"/>
                    </a:lnTo>
                    <a:lnTo>
                      <a:pt x="882" y="311"/>
                    </a:lnTo>
                    <a:lnTo>
                      <a:pt x="918" y="395"/>
                    </a:lnTo>
                    <a:lnTo>
                      <a:pt x="885" y="377"/>
                    </a:lnTo>
                    <a:lnTo>
                      <a:pt x="843" y="359"/>
                    </a:lnTo>
                    <a:lnTo>
                      <a:pt x="810" y="341"/>
                    </a:lnTo>
                    <a:lnTo>
                      <a:pt x="798" y="410"/>
                    </a:lnTo>
                    <a:lnTo>
                      <a:pt x="759" y="464"/>
                    </a:lnTo>
                    <a:lnTo>
                      <a:pt x="729" y="488"/>
                    </a:lnTo>
                    <a:lnTo>
                      <a:pt x="801" y="590"/>
                    </a:lnTo>
                    <a:lnTo>
                      <a:pt x="789" y="620"/>
                    </a:lnTo>
                    <a:lnTo>
                      <a:pt x="750" y="632"/>
                    </a:lnTo>
                    <a:lnTo>
                      <a:pt x="693" y="617"/>
                    </a:lnTo>
                    <a:lnTo>
                      <a:pt x="668" y="611"/>
                    </a:lnTo>
                    <a:lnTo>
                      <a:pt x="635" y="602"/>
                    </a:lnTo>
                    <a:lnTo>
                      <a:pt x="614" y="623"/>
                    </a:lnTo>
                    <a:lnTo>
                      <a:pt x="626" y="650"/>
                    </a:lnTo>
                    <a:lnTo>
                      <a:pt x="650" y="665"/>
                    </a:lnTo>
                    <a:lnTo>
                      <a:pt x="705" y="659"/>
                    </a:lnTo>
                    <a:lnTo>
                      <a:pt x="723" y="734"/>
                    </a:lnTo>
                    <a:lnTo>
                      <a:pt x="678" y="746"/>
                    </a:lnTo>
                    <a:lnTo>
                      <a:pt x="617" y="725"/>
                    </a:lnTo>
                    <a:lnTo>
                      <a:pt x="551" y="692"/>
                    </a:lnTo>
                    <a:lnTo>
                      <a:pt x="526" y="662"/>
                    </a:lnTo>
                    <a:lnTo>
                      <a:pt x="490" y="533"/>
                    </a:lnTo>
                    <a:lnTo>
                      <a:pt x="463" y="494"/>
                    </a:lnTo>
                    <a:lnTo>
                      <a:pt x="409" y="458"/>
                    </a:lnTo>
                    <a:lnTo>
                      <a:pt x="382" y="422"/>
                    </a:lnTo>
                    <a:lnTo>
                      <a:pt x="364" y="386"/>
                    </a:lnTo>
                    <a:lnTo>
                      <a:pt x="490" y="440"/>
                    </a:lnTo>
                    <a:lnTo>
                      <a:pt x="587" y="449"/>
                    </a:lnTo>
                    <a:lnTo>
                      <a:pt x="650" y="437"/>
                    </a:lnTo>
                    <a:lnTo>
                      <a:pt x="678" y="422"/>
                    </a:lnTo>
                    <a:lnTo>
                      <a:pt x="702" y="383"/>
                    </a:lnTo>
                    <a:lnTo>
                      <a:pt x="714" y="350"/>
                    </a:lnTo>
                    <a:lnTo>
                      <a:pt x="714" y="302"/>
                    </a:lnTo>
                    <a:lnTo>
                      <a:pt x="659" y="270"/>
                    </a:lnTo>
                    <a:lnTo>
                      <a:pt x="635" y="281"/>
                    </a:lnTo>
                    <a:lnTo>
                      <a:pt x="543" y="225"/>
                    </a:lnTo>
                    <a:lnTo>
                      <a:pt x="463" y="225"/>
                    </a:lnTo>
                    <a:lnTo>
                      <a:pt x="346" y="234"/>
                    </a:lnTo>
                    <a:lnTo>
                      <a:pt x="310" y="243"/>
                    </a:lnTo>
                    <a:lnTo>
                      <a:pt x="292" y="243"/>
                    </a:lnTo>
                    <a:lnTo>
                      <a:pt x="271" y="223"/>
                    </a:lnTo>
                    <a:lnTo>
                      <a:pt x="286" y="180"/>
                    </a:lnTo>
                    <a:lnTo>
                      <a:pt x="261" y="179"/>
                    </a:lnTo>
                    <a:lnTo>
                      <a:pt x="246" y="204"/>
                    </a:lnTo>
                    <a:lnTo>
                      <a:pt x="220" y="201"/>
                    </a:lnTo>
                    <a:lnTo>
                      <a:pt x="201" y="207"/>
                    </a:lnTo>
                    <a:lnTo>
                      <a:pt x="190" y="225"/>
                    </a:lnTo>
                    <a:lnTo>
                      <a:pt x="162" y="249"/>
                    </a:lnTo>
                    <a:lnTo>
                      <a:pt x="158" y="290"/>
                    </a:lnTo>
                    <a:lnTo>
                      <a:pt x="151" y="305"/>
                    </a:lnTo>
                    <a:lnTo>
                      <a:pt x="151" y="329"/>
                    </a:lnTo>
                    <a:lnTo>
                      <a:pt x="180" y="348"/>
                    </a:lnTo>
                    <a:lnTo>
                      <a:pt x="183" y="366"/>
                    </a:lnTo>
                    <a:lnTo>
                      <a:pt x="200" y="389"/>
                    </a:lnTo>
                    <a:lnTo>
                      <a:pt x="206" y="407"/>
                    </a:lnTo>
                    <a:lnTo>
                      <a:pt x="207" y="431"/>
                    </a:lnTo>
                    <a:lnTo>
                      <a:pt x="203" y="457"/>
                    </a:lnTo>
                    <a:lnTo>
                      <a:pt x="214" y="501"/>
                    </a:lnTo>
                    <a:lnTo>
                      <a:pt x="234" y="540"/>
                    </a:lnTo>
                    <a:lnTo>
                      <a:pt x="229" y="602"/>
                    </a:lnTo>
                    <a:lnTo>
                      <a:pt x="252" y="656"/>
                    </a:lnTo>
                    <a:lnTo>
                      <a:pt x="257" y="707"/>
                    </a:lnTo>
                    <a:lnTo>
                      <a:pt x="266" y="729"/>
                    </a:lnTo>
                    <a:lnTo>
                      <a:pt x="305" y="760"/>
                    </a:lnTo>
                    <a:lnTo>
                      <a:pt x="319" y="791"/>
                    </a:lnTo>
                    <a:lnTo>
                      <a:pt x="319" y="818"/>
                    </a:lnTo>
                    <a:lnTo>
                      <a:pt x="307" y="865"/>
                    </a:lnTo>
                    <a:lnTo>
                      <a:pt x="302" y="875"/>
                    </a:lnTo>
                    <a:lnTo>
                      <a:pt x="307" y="887"/>
                    </a:lnTo>
                    <a:lnTo>
                      <a:pt x="292" y="912"/>
                    </a:lnTo>
                    <a:lnTo>
                      <a:pt x="270" y="923"/>
                    </a:lnTo>
                    <a:lnTo>
                      <a:pt x="265" y="938"/>
                    </a:lnTo>
                    <a:lnTo>
                      <a:pt x="237" y="978"/>
                    </a:lnTo>
                    <a:lnTo>
                      <a:pt x="212" y="991"/>
                    </a:lnTo>
                    <a:lnTo>
                      <a:pt x="208" y="1017"/>
                    </a:lnTo>
                    <a:lnTo>
                      <a:pt x="224" y="1015"/>
                    </a:lnTo>
                    <a:lnTo>
                      <a:pt x="237" y="1000"/>
                    </a:lnTo>
                    <a:lnTo>
                      <a:pt x="247" y="1003"/>
                    </a:lnTo>
                    <a:lnTo>
                      <a:pt x="253" y="1018"/>
                    </a:lnTo>
                    <a:lnTo>
                      <a:pt x="236" y="1030"/>
                    </a:lnTo>
                    <a:lnTo>
                      <a:pt x="262" y="1056"/>
                    </a:lnTo>
                    <a:lnTo>
                      <a:pt x="277" y="1055"/>
                    </a:lnTo>
                    <a:lnTo>
                      <a:pt x="295" y="1066"/>
                    </a:lnTo>
                    <a:lnTo>
                      <a:pt x="319" y="1088"/>
                    </a:lnTo>
                    <a:lnTo>
                      <a:pt x="328" y="1114"/>
                    </a:lnTo>
                    <a:lnTo>
                      <a:pt x="296" y="1090"/>
                    </a:lnTo>
                    <a:lnTo>
                      <a:pt x="280" y="1078"/>
                    </a:lnTo>
                    <a:lnTo>
                      <a:pt x="261" y="1076"/>
                    </a:lnTo>
                    <a:lnTo>
                      <a:pt x="263" y="1088"/>
                    </a:lnTo>
                    <a:lnTo>
                      <a:pt x="247" y="1082"/>
                    </a:lnTo>
                    <a:lnTo>
                      <a:pt x="229" y="1082"/>
                    </a:lnTo>
                    <a:lnTo>
                      <a:pt x="232" y="1106"/>
                    </a:lnTo>
                    <a:lnTo>
                      <a:pt x="236" y="1120"/>
                    </a:lnTo>
                    <a:lnTo>
                      <a:pt x="229" y="1150"/>
                    </a:lnTo>
                    <a:lnTo>
                      <a:pt x="221" y="1159"/>
                    </a:lnTo>
                    <a:lnTo>
                      <a:pt x="193" y="1159"/>
                    </a:lnTo>
                    <a:lnTo>
                      <a:pt x="190" y="1177"/>
                    </a:lnTo>
                    <a:lnTo>
                      <a:pt x="205" y="1195"/>
                    </a:lnTo>
                    <a:lnTo>
                      <a:pt x="214" y="1226"/>
                    </a:lnTo>
                    <a:lnTo>
                      <a:pt x="234" y="1240"/>
                    </a:lnTo>
                    <a:lnTo>
                      <a:pt x="234" y="1256"/>
                    </a:lnTo>
                    <a:lnTo>
                      <a:pt x="226" y="1265"/>
                    </a:lnTo>
                    <a:lnTo>
                      <a:pt x="228" y="1276"/>
                    </a:lnTo>
                    <a:lnTo>
                      <a:pt x="236" y="1286"/>
                    </a:lnTo>
                    <a:lnTo>
                      <a:pt x="252" y="1324"/>
                    </a:lnTo>
                    <a:lnTo>
                      <a:pt x="267" y="1339"/>
                    </a:lnTo>
                    <a:lnTo>
                      <a:pt x="280" y="1345"/>
                    </a:lnTo>
                    <a:lnTo>
                      <a:pt x="285" y="1380"/>
                    </a:lnTo>
                    <a:lnTo>
                      <a:pt x="270" y="1399"/>
                    </a:lnTo>
                    <a:lnTo>
                      <a:pt x="249" y="1420"/>
                    </a:lnTo>
                    <a:lnTo>
                      <a:pt x="240" y="1436"/>
                    </a:lnTo>
                    <a:lnTo>
                      <a:pt x="229" y="1441"/>
                    </a:lnTo>
                    <a:lnTo>
                      <a:pt x="211" y="1440"/>
                    </a:lnTo>
                    <a:lnTo>
                      <a:pt x="204" y="1449"/>
                    </a:lnTo>
                    <a:lnTo>
                      <a:pt x="209" y="1456"/>
                    </a:lnTo>
                    <a:lnTo>
                      <a:pt x="212" y="1489"/>
                    </a:lnTo>
                    <a:lnTo>
                      <a:pt x="196" y="1491"/>
                    </a:lnTo>
                    <a:lnTo>
                      <a:pt x="181" y="1504"/>
                    </a:lnTo>
                    <a:lnTo>
                      <a:pt x="178" y="1525"/>
                    </a:lnTo>
                    <a:lnTo>
                      <a:pt x="172" y="1542"/>
                    </a:lnTo>
                    <a:lnTo>
                      <a:pt x="167" y="1593"/>
                    </a:lnTo>
                    <a:lnTo>
                      <a:pt x="147" y="1592"/>
                    </a:lnTo>
                    <a:lnTo>
                      <a:pt x="132" y="1597"/>
                    </a:lnTo>
                    <a:lnTo>
                      <a:pt x="119" y="1614"/>
                    </a:lnTo>
                    <a:lnTo>
                      <a:pt x="102" y="1625"/>
                    </a:lnTo>
                    <a:lnTo>
                      <a:pt x="84" y="1614"/>
                    </a:lnTo>
                    <a:lnTo>
                      <a:pt x="63" y="1618"/>
                    </a:lnTo>
                    <a:lnTo>
                      <a:pt x="61" y="1641"/>
                    </a:lnTo>
                    <a:lnTo>
                      <a:pt x="71" y="1668"/>
                    </a:lnTo>
                    <a:lnTo>
                      <a:pt x="77" y="1710"/>
                    </a:lnTo>
                    <a:lnTo>
                      <a:pt x="48" y="1749"/>
                    </a:lnTo>
                    <a:lnTo>
                      <a:pt x="61" y="1767"/>
                    </a:lnTo>
                    <a:lnTo>
                      <a:pt x="55" y="1794"/>
                    </a:lnTo>
                    <a:lnTo>
                      <a:pt x="57" y="1819"/>
                    </a:lnTo>
                    <a:lnTo>
                      <a:pt x="70" y="1830"/>
                    </a:lnTo>
                    <a:lnTo>
                      <a:pt x="89" y="1860"/>
                    </a:lnTo>
                    <a:lnTo>
                      <a:pt x="102" y="1902"/>
                    </a:lnTo>
                    <a:lnTo>
                      <a:pt x="100" y="1927"/>
                    </a:lnTo>
                    <a:lnTo>
                      <a:pt x="32" y="1990"/>
                    </a:lnTo>
                    <a:lnTo>
                      <a:pt x="46" y="2038"/>
                    </a:lnTo>
                    <a:lnTo>
                      <a:pt x="16" y="2069"/>
                    </a:lnTo>
                    <a:lnTo>
                      <a:pt x="0" y="2083"/>
                    </a:lnTo>
                    <a:lnTo>
                      <a:pt x="0" y="2103"/>
                    </a:lnTo>
                    <a:lnTo>
                      <a:pt x="22" y="2139"/>
                    </a:lnTo>
                    <a:lnTo>
                      <a:pt x="49" y="2140"/>
                    </a:lnTo>
                    <a:lnTo>
                      <a:pt x="60" y="2144"/>
                    </a:lnTo>
                    <a:lnTo>
                      <a:pt x="80" y="2132"/>
                    </a:lnTo>
                    <a:lnTo>
                      <a:pt x="100" y="2129"/>
                    </a:lnTo>
                    <a:lnTo>
                      <a:pt x="114" y="2137"/>
                    </a:lnTo>
                    <a:lnTo>
                      <a:pt x="134" y="2136"/>
                    </a:lnTo>
                    <a:lnTo>
                      <a:pt x="160" y="2126"/>
                    </a:lnTo>
                    <a:lnTo>
                      <a:pt x="175" y="2131"/>
                    </a:lnTo>
                    <a:lnTo>
                      <a:pt x="188" y="2142"/>
                    </a:lnTo>
                    <a:lnTo>
                      <a:pt x="207" y="2143"/>
                    </a:lnTo>
                    <a:lnTo>
                      <a:pt x="228" y="2127"/>
                    </a:lnTo>
                    <a:lnTo>
                      <a:pt x="260" y="2126"/>
                    </a:lnTo>
                    <a:lnTo>
                      <a:pt x="274" y="2111"/>
                    </a:lnTo>
                    <a:lnTo>
                      <a:pt x="294" y="2117"/>
                    </a:lnTo>
                    <a:lnTo>
                      <a:pt x="310" y="2151"/>
                    </a:lnTo>
                    <a:lnTo>
                      <a:pt x="331" y="2167"/>
                    </a:lnTo>
                    <a:lnTo>
                      <a:pt x="342" y="2195"/>
                    </a:lnTo>
                    <a:lnTo>
                      <a:pt x="361" y="2216"/>
                    </a:lnTo>
                    <a:lnTo>
                      <a:pt x="367" y="2234"/>
                    </a:lnTo>
                    <a:lnTo>
                      <a:pt x="365" y="2259"/>
                    </a:lnTo>
                    <a:lnTo>
                      <a:pt x="365" y="2278"/>
                    </a:lnTo>
                    <a:lnTo>
                      <a:pt x="380" y="2300"/>
                    </a:lnTo>
                    <a:lnTo>
                      <a:pt x="384" y="2336"/>
                    </a:lnTo>
                    <a:lnTo>
                      <a:pt x="397" y="2342"/>
                    </a:lnTo>
                    <a:lnTo>
                      <a:pt x="420" y="2345"/>
                    </a:lnTo>
                    <a:lnTo>
                      <a:pt x="451" y="2339"/>
                    </a:lnTo>
                    <a:lnTo>
                      <a:pt x="480" y="2345"/>
                    </a:lnTo>
                    <a:lnTo>
                      <a:pt x="500" y="2332"/>
                    </a:lnTo>
                    <a:lnTo>
                      <a:pt x="478" y="2315"/>
                    </a:lnTo>
                    <a:lnTo>
                      <a:pt x="470" y="2283"/>
                    </a:lnTo>
                    <a:lnTo>
                      <a:pt x="493" y="2312"/>
                    </a:lnTo>
                    <a:lnTo>
                      <a:pt x="501" y="2306"/>
                    </a:lnTo>
                    <a:lnTo>
                      <a:pt x="487" y="2288"/>
                    </a:lnTo>
                    <a:lnTo>
                      <a:pt x="505" y="2297"/>
                    </a:lnTo>
                    <a:lnTo>
                      <a:pt x="520" y="2287"/>
                    </a:lnTo>
                    <a:lnTo>
                      <a:pt x="528" y="2270"/>
                    </a:lnTo>
                    <a:lnTo>
                      <a:pt x="520" y="2258"/>
                    </a:lnTo>
                    <a:lnTo>
                      <a:pt x="501" y="2246"/>
                    </a:lnTo>
                    <a:lnTo>
                      <a:pt x="527" y="2248"/>
                    </a:lnTo>
                    <a:lnTo>
                      <a:pt x="526" y="2231"/>
                    </a:lnTo>
                    <a:lnTo>
                      <a:pt x="538" y="2224"/>
                    </a:lnTo>
                    <a:lnTo>
                      <a:pt x="553" y="2209"/>
                    </a:lnTo>
                    <a:lnTo>
                      <a:pt x="561" y="2207"/>
                    </a:lnTo>
                    <a:lnTo>
                      <a:pt x="575" y="2206"/>
                    </a:lnTo>
                    <a:lnTo>
                      <a:pt x="587" y="2222"/>
                    </a:lnTo>
                    <a:lnTo>
                      <a:pt x="561" y="2231"/>
                    </a:lnTo>
                    <a:lnTo>
                      <a:pt x="562" y="2241"/>
                    </a:lnTo>
                    <a:lnTo>
                      <a:pt x="588" y="2251"/>
                    </a:lnTo>
                    <a:lnTo>
                      <a:pt x="592" y="2243"/>
                    </a:lnTo>
                    <a:lnTo>
                      <a:pt x="606" y="2247"/>
                    </a:lnTo>
                    <a:lnTo>
                      <a:pt x="623" y="2242"/>
                    </a:lnTo>
                    <a:lnTo>
                      <a:pt x="643" y="2238"/>
                    </a:lnTo>
                    <a:lnTo>
                      <a:pt x="656" y="2234"/>
                    </a:lnTo>
                    <a:lnTo>
                      <a:pt x="661" y="2250"/>
                    </a:lnTo>
                    <a:lnTo>
                      <a:pt x="636" y="2267"/>
                    </a:lnTo>
                    <a:lnTo>
                      <a:pt x="629" y="2289"/>
                    </a:lnTo>
                    <a:lnTo>
                      <a:pt x="617" y="2305"/>
                    </a:lnTo>
                    <a:lnTo>
                      <a:pt x="614" y="2327"/>
                    </a:lnTo>
                    <a:lnTo>
                      <a:pt x="635" y="2334"/>
                    </a:lnTo>
                    <a:lnTo>
                      <a:pt x="647" y="2336"/>
                    </a:lnTo>
                    <a:lnTo>
                      <a:pt x="661" y="2336"/>
                    </a:lnTo>
                    <a:lnTo>
                      <a:pt x="671" y="2339"/>
                    </a:lnTo>
                    <a:lnTo>
                      <a:pt x="677" y="2356"/>
                    </a:lnTo>
                    <a:lnTo>
                      <a:pt x="683" y="2371"/>
                    </a:lnTo>
                    <a:lnTo>
                      <a:pt x="677" y="2404"/>
                    </a:lnTo>
                    <a:lnTo>
                      <a:pt x="703" y="2416"/>
                    </a:lnTo>
                    <a:lnTo>
                      <a:pt x="713" y="2407"/>
                    </a:lnTo>
                    <a:lnTo>
                      <a:pt x="724" y="2390"/>
                    </a:lnTo>
                    <a:lnTo>
                      <a:pt x="733" y="2369"/>
                    </a:lnTo>
                    <a:lnTo>
                      <a:pt x="750" y="2360"/>
                    </a:lnTo>
                    <a:lnTo>
                      <a:pt x="768" y="2347"/>
                    </a:lnTo>
                    <a:lnTo>
                      <a:pt x="778" y="2326"/>
                    </a:lnTo>
                    <a:lnTo>
                      <a:pt x="788" y="2330"/>
                    </a:lnTo>
                    <a:lnTo>
                      <a:pt x="798" y="2335"/>
                    </a:lnTo>
                    <a:lnTo>
                      <a:pt x="816" y="2339"/>
                    </a:lnTo>
                    <a:lnTo>
                      <a:pt x="839" y="2326"/>
                    </a:lnTo>
                    <a:lnTo>
                      <a:pt x="852" y="2297"/>
                    </a:lnTo>
                    <a:lnTo>
                      <a:pt x="830" y="2297"/>
                    </a:lnTo>
                    <a:lnTo>
                      <a:pt x="815" y="2305"/>
                    </a:lnTo>
                    <a:lnTo>
                      <a:pt x="807" y="2295"/>
                    </a:lnTo>
                    <a:lnTo>
                      <a:pt x="795" y="2306"/>
                    </a:lnTo>
                    <a:lnTo>
                      <a:pt x="776" y="2306"/>
                    </a:lnTo>
                    <a:lnTo>
                      <a:pt x="761" y="2299"/>
                    </a:lnTo>
                    <a:lnTo>
                      <a:pt x="756" y="2276"/>
                    </a:lnTo>
                    <a:lnTo>
                      <a:pt x="743" y="2260"/>
                    </a:lnTo>
                    <a:lnTo>
                      <a:pt x="733" y="2251"/>
                    </a:lnTo>
                    <a:lnTo>
                      <a:pt x="727" y="2247"/>
                    </a:lnTo>
                    <a:lnTo>
                      <a:pt x="716" y="2240"/>
                    </a:lnTo>
                    <a:lnTo>
                      <a:pt x="690" y="2237"/>
                    </a:lnTo>
                    <a:lnTo>
                      <a:pt x="670" y="2217"/>
                    </a:lnTo>
                    <a:lnTo>
                      <a:pt x="701" y="2214"/>
                    </a:lnTo>
                    <a:lnTo>
                      <a:pt x="728" y="2207"/>
                    </a:lnTo>
                    <a:lnTo>
                      <a:pt x="747" y="2186"/>
                    </a:lnTo>
                    <a:lnTo>
                      <a:pt x="818" y="2156"/>
                    </a:lnTo>
                    <a:lnTo>
                      <a:pt x="861" y="2126"/>
                    </a:lnTo>
                    <a:lnTo>
                      <a:pt x="927" y="2108"/>
                    </a:lnTo>
                    <a:lnTo>
                      <a:pt x="978" y="2091"/>
                    </a:lnTo>
                    <a:lnTo>
                      <a:pt x="1011" y="2093"/>
                    </a:lnTo>
                    <a:lnTo>
                      <a:pt x="969" y="2126"/>
                    </a:lnTo>
                    <a:lnTo>
                      <a:pt x="996" y="2141"/>
                    </a:lnTo>
                    <a:lnTo>
                      <a:pt x="942" y="2147"/>
                    </a:lnTo>
                    <a:lnTo>
                      <a:pt x="944" y="2169"/>
                    </a:lnTo>
                    <a:lnTo>
                      <a:pt x="983" y="2194"/>
                    </a:lnTo>
                    <a:lnTo>
                      <a:pt x="954" y="2196"/>
                    </a:lnTo>
                    <a:lnTo>
                      <a:pt x="933" y="2222"/>
                    </a:lnTo>
                    <a:lnTo>
                      <a:pt x="921" y="2247"/>
                    </a:lnTo>
                    <a:lnTo>
                      <a:pt x="918" y="2285"/>
                    </a:lnTo>
                    <a:lnTo>
                      <a:pt x="898" y="2309"/>
                    </a:lnTo>
                    <a:lnTo>
                      <a:pt x="886" y="2306"/>
                    </a:lnTo>
                    <a:lnTo>
                      <a:pt x="870" y="2301"/>
                    </a:lnTo>
                    <a:lnTo>
                      <a:pt x="879" y="2321"/>
                    </a:lnTo>
                    <a:lnTo>
                      <a:pt x="866" y="2332"/>
                    </a:lnTo>
                    <a:lnTo>
                      <a:pt x="905" y="2345"/>
                    </a:lnTo>
                    <a:lnTo>
                      <a:pt x="936" y="2372"/>
                    </a:lnTo>
                    <a:lnTo>
                      <a:pt x="993" y="2380"/>
                    </a:lnTo>
                    <a:lnTo>
                      <a:pt x="1068" y="2387"/>
                    </a:lnTo>
                    <a:lnTo>
                      <a:pt x="1116" y="2396"/>
                    </a:lnTo>
                    <a:lnTo>
                      <a:pt x="1173" y="2405"/>
                    </a:lnTo>
                    <a:lnTo>
                      <a:pt x="1236" y="2424"/>
                    </a:lnTo>
                    <a:lnTo>
                      <a:pt x="1267" y="2431"/>
                    </a:lnTo>
                    <a:lnTo>
                      <a:pt x="1291" y="2453"/>
                    </a:lnTo>
                    <a:lnTo>
                      <a:pt x="1300" y="2480"/>
                    </a:lnTo>
                    <a:lnTo>
                      <a:pt x="1303" y="2512"/>
                    </a:lnTo>
                    <a:lnTo>
                      <a:pt x="1359" y="2515"/>
                    </a:lnTo>
                    <a:lnTo>
                      <a:pt x="1381" y="2489"/>
                    </a:lnTo>
                    <a:lnTo>
                      <a:pt x="1398" y="2493"/>
                    </a:lnTo>
                    <a:lnTo>
                      <a:pt x="1402" y="2507"/>
                    </a:lnTo>
                    <a:lnTo>
                      <a:pt x="1447" y="2517"/>
                    </a:lnTo>
                    <a:lnTo>
                      <a:pt x="1470" y="2575"/>
                    </a:lnTo>
                    <a:lnTo>
                      <a:pt x="1553" y="2578"/>
                    </a:lnTo>
                    <a:lnTo>
                      <a:pt x="1580" y="2613"/>
                    </a:lnTo>
                    <a:lnTo>
                      <a:pt x="1603" y="2629"/>
                    </a:lnTo>
                    <a:lnTo>
                      <a:pt x="1630" y="2632"/>
                    </a:lnTo>
                    <a:lnTo>
                      <a:pt x="1663" y="2653"/>
                    </a:lnTo>
                    <a:lnTo>
                      <a:pt x="1700" y="2641"/>
                    </a:lnTo>
                    <a:lnTo>
                      <a:pt x="1715" y="2620"/>
                    </a:lnTo>
                    <a:lnTo>
                      <a:pt x="1733" y="2591"/>
                    </a:lnTo>
                    <a:lnTo>
                      <a:pt x="1766" y="2594"/>
                    </a:lnTo>
                    <a:lnTo>
                      <a:pt x="1781" y="2611"/>
                    </a:lnTo>
                    <a:lnTo>
                      <a:pt x="1769" y="2650"/>
                    </a:lnTo>
                    <a:lnTo>
                      <a:pt x="1832" y="2686"/>
                    </a:lnTo>
                    <a:lnTo>
                      <a:pt x="1832" y="2635"/>
                    </a:lnTo>
                    <a:lnTo>
                      <a:pt x="1832" y="2617"/>
                    </a:lnTo>
                    <a:lnTo>
                      <a:pt x="1844" y="2608"/>
                    </a:lnTo>
                    <a:lnTo>
                      <a:pt x="1862" y="2638"/>
                    </a:lnTo>
                    <a:lnTo>
                      <a:pt x="1850" y="2552"/>
                    </a:lnTo>
                    <a:lnTo>
                      <a:pt x="1868" y="2516"/>
                    </a:lnTo>
                    <a:lnTo>
                      <a:pt x="1886" y="2498"/>
                    </a:lnTo>
                    <a:lnTo>
                      <a:pt x="1910" y="2480"/>
                    </a:lnTo>
                    <a:lnTo>
                      <a:pt x="1859" y="2471"/>
                    </a:lnTo>
                    <a:lnTo>
                      <a:pt x="1832" y="2471"/>
                    </a:lnTo>
                    <a:lnTo>
                      <a:pt x="1742" y="2390"/>
                    </a:lnTo>
                    <a:lnTo>
                      <a:pt x="1700" y="2345"/>
                    </a:lnTo>
                    <a:lnTo>
                      <a:pt x="1681" y="2255"/>
                    </a:lnTo>
                    <a:lnTo>
                      <a:pt x="1672" y="2309"/>
                    </a:lnTo>
                    <a:lnTo>
                      <a:pt x="1660" y="2252"/>
                    </a:lnTo>
                    <a:lnTo>
                      <a:pt x="1606" y="2201"/>
                    </a:lnTo>
                    <a:lnTo>
                      <a:pt x="1579" y="2156"/>
                    </a:lnTo>
                    <a:lnTo>
                      <a:pt x="1588" y="2102"/>
                    </a:lnTo>
                    <a:lnTo>
                      <a:pt x="1606" y="2066"/>
                    </a:lnTo>
                    <a:lnTo>
                      <a:pt x="1624" y="2013"/>
                    </a:lnTo>
                    <a:lnTo>
                      <a:pt x="1651" y="1968"/>
                    </a:lnTo>
                    <a:lnTo>
                      <a:pt x="1651" y="1932"/>
                    </a:lnTo>
                    <a:lnTo>
                      <a:pt x="1715" y="1932"/>
                    </a:lnTo>
                    <a:lnTo>
                      <a:pt x="1650" y="1931"/>
                    </a:lnTo>
                    <a:lnTo>
                      <a:pt x="1646" y="1979"/>
                    </a:lnTo>
                    <a:lnTo>
                      <a:pt x="1614" y="2024"/>
                    </a:lnTo>
                    <a:lnTo>
                      <a:pt x="1606" y="2060"/>
                    </a:lnTo>
                    <a:lnTo>
                      <a:pt x="1588" y="2094"/>
                    </a:lnTo>
                    <a:lnTo>
                      <a:pt x="1582" y="2124"/>
                    </a:lnTo>
                    <a:lnTo>
                      <a:pt x="1580" y="2156"/>
                    </a:lnTo>
                    <a:lnTo>
                      <a:pt x="1608" y="2204"/>
                    </a:lnTo>
                    <a:lnTo>
                      <a:pt x="1638" y="2230"/>
                    </a:lnTo>
                    <a:lnTo>
                      <a:pt x="1654" y="2248"/>
                    </a:lnTo>
                    <a:lnTo>
                      <a:pt x="1668" y="2310"/>
                    </a:lnTo>
                    <a:lnTo>
                      <a:pt x="1682" y="2256"/>
                    </a:lnTo>
                    <a:lnTo>
                      <a:pt x="1668" y="2306"/>
                    </a:lnTo>
                    <a:lnTo>
                      <a:pt x="1660" y="2274"/>
                    </a:lnTo>
                    <a:lnTo>
                      <a:pt x="1656" y="2252"/>
                    </a:lnTo>
                    <a:lnTo>
                      <a:pt x="1640" y="2232"/>
                    </a:lnTo>
                    <a:lnTo>
                      <a:pt x="1624" y="2220"/>
                    </a:lnTo>
                    <a:lnTo>
                      <a:pt x="1606" y="2206"/>
                    </a:lnTo>
                    <a:lnTo>
                      <a:pt x="1598" y="2190"/>
                    </a:lnTo>
                    <a:lnTo>
                      <a:pt x="1588" y="2176"/>
                    </a:lnTo>
                    <a:lnTo>
                      <a:pt x="1582" y="2158"/>
                    </a:lnTo>
                    <a:lnTo>
                      <a:pt x="1582" y="2146"/>
                    </a:lnTo>
                    <a:lnTo>
                      <a:pt x="1584" y="2122"/>
                    </a:lnTo>
                    <a:lnTo>
                      <a:pt x="1598" y="2082"/>
                    </a:lnTo>
                    <a:lnTo>
                      <a:pt x="1610" y="2058"/>
                    </a:lnTo>
                    <a:lnTo>
                      <a:pt x="1612" y="2038"/>
                    </a:lnTo>
                    <a:lnTo>
                      <a:pt x="1620" y="2020"/>
                    </a:lnTo>
                    <a:lnTo>
                      <a:pt x="1632" y="2001"/>
                    </a:lnTo>
                    <a:lnTo>
                      <a:pt x="1642" y="1985"/>
                    </a:lnTo>
                    <a:lnTo>
                      <a:pt x="1650" y="1967"/>
                    </a:lnTo>
                    <a:lnTo>
                      <a:pt x="1650" y="1945"/>
                    </a:lnTo>
                    <a:lnTo>
                      <a:pt x="1654" y="1931"/>
                    </a:lnTo>
                    <a:lnTo>
                      <a:pt x="1686" y="1933"/>
                    </a:lnTo>
                    <a:lnTo>
                      <a:pt x="1715" y="1931"/>
                    </a:lnTo>
                    <a:lnTo>
                      <a:pt x="1739" y="1905"/>
                    </a:lnTo>
                    <a:lnTo>
                      <a:pt x="1755" y="1885"/>
                    </a:lnTo>
                    <a:lnTo>
                      <a:pt x="1775" y="1871"/>
                    </a:lnTo>
                    <a:lnTo>
                      <a:pt x="1743" y="1829"/>
                    </a:lnTo>
                    <a:lnTo>
                      <a:pt x="1709" y="1787"/>
                    </a:lnTo>
                    <a:lnTo>
                      <a:pt x="1709" y="1721"/>
                    </a:lnTo>
                    <a:lnTo>
                      <a:pt x="1775" y="1685"/>
                    </a:lnTo>
                    <a:lnTo>
                      <a:pt x="1853" y="1661"/>
                    </a:lnTo>
                    <a:lnTo>
                      <a:pt x="1919" y="1625"/>
                    </a:lnTo>
                    <a:lnTo>
                      <a:pt x="1925" y="1583"/>
                    </a:lnTo>
                    <a:lnTo>
                      <a:pt x="1853" y="1529"/>
                    </a:lnTo>
                    <a:lnTo>
                      <a:pt x="1781" y="1457"/>
                    </a:lnTo>
                    <a:lnTo>
                      <a:pt x="1727" y="1414"/>
                    </a:lnTo>
                    <a:lnTo>
                      <a:pt x="1733" y="1312"/>
                    </a:lnTo>
                    <a:lnTo>
                      <a:pt x="1630" y="1216"/>
                    </a:lnTo>
                    <a:lnTo>
                      <a:pt x="1528" y="1078"/>
                    </a:lnTo>
                    <a:lnTo>
                      <a:pt x="1450" y="934"/>
                    </a:lnTo>
                    <a:lnTo>
                      <a:pt x="1402" y="807"/>
                    </a:lnTo>
                    <a:lnTo>
                      <a:pt x="1342" y="663"/>
                    </a:lnTo>
                    <a:lnTo>
                      <a:pt x="1306" y="531"/>
                    </a:lnTo>
                    <a:lnTo>
                      <a:pt x="1318" y="411"/>
                    </a:lnTo>
                    <a:lnTo>
                      <a:pt x="1348" y="303"/>
                    </a:lnTo>
                    <a:lnTo>
                      <a:pt x="1360" y="176"/>
                    </a:lnTo>
                    <a:lnTo>
                      <a:pt x="1348" y="92"/>
                    </a:lnTo>
                    <a:lnTo>
                      <a:pt x="1280" y="64"/>
                    </a:lnTo>
                    <a:close/>
                  </a:path>
                </a:pathLst>
              </a:custGeom>
              <a:solidFill>
                <a:srgbClr val="808080"/>
              </a:solidFill>
              <a:ln w="6350">
                <a:solidFill>
                  <a:srgbClr val="CCCC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eorgia" pitchFamily="18" charset="0"/>
                </a:endParaRPr>
              </a:p>
            </p:txBody>
          </p:sp>
          <p:sp>
            <p:nvSpPr>
              <p:cNvPr id="311" name="Freeform 5"/>
              <p:cNvSpPr>
                <a:spLocks/>
              </p:cNvSpPr>
              <p:nvPr/>
            </p:nvSpPr>
            <p:spPr bwMode="auto">
              <a:xfrm>
                <a:off x="3839" y="3069"/>
                <a:ext cx="1153" cy="617"/>
              </a:xfrm>
              <a:custGeom>
                <a:avLst/>
                <a:gdLst>
                  <a:gd name="T0" fmla="*/ 1444 w 1444"/>
                  <a:gd name="T1" fmla="*/ 855 h 855"/>
                  <a:gd name="T2" fmla="*/ 0 w 1444"/>
                  <a:gd name="T3" fmla="*/ 807 h 855"/>
                  <a:gd name="T4" fmla="*/ 24 w 1444"/>
                  <a:gd name="T5" fmla="*/ 627 h 855"/>
                  <a:gd name="T6" fmla="*/ 24 w 1444"/>
                  <a:gd name="T7" fmla="*/ 532 h 855"/>
                  <a:gd name="T8" fmla="*/ 48 w 1444"/>
                  <a:gd name="T9" fmla="*/ 445 h 855"/>
                  <a:gd name="T10" fmla="*/ 61 w 1444"/>
                  <a:gd name="T11" fmla="*/ 397 h 855"/>
                  <a:gd name="T12" fmla="*/ 128 w 1444"/>
                  <a:gd name="T13" fmla="*/ 403 h 855"/>
                  <a:gd name="T14" fmla="*/ 172 w 1444"/>
                  <a:gd name="T15" fmla="*/ 375 h 855"/>
                  <a:gd name="T16" fmla="*/ 205 w 1444"/>
                  <a:gd name="T17" fmla="*/ 388 h 855"/>
                  <a:gd name="T18" fmla="*/ 262 w 1444"/>
                  <a:gd name="T19" fmla="*/ 382 h 855"/>
                  <a:gd name="T20" fmla="*/ 318 w 1444"/>
                  <a:gd name="T21" fmla="*/ 355 h 855"/>
                  <a:gd name="T22" fmla="*/ 367 w 1444"/>
                  <a:gd name="T23" fmla="*/ 294 h 855"/>
                  <a:gd name="T24" fmla="*/ 407 w 1444"/>
                  <a:gd name="T25" fmla="*/ 282 h 855"/>
                  <a:gd name="T26" fmla="*/ 453 w 1444"/>
                  <a:gd name="T27" fmla="*/ 267 h 855"/>
                  <a:gd name="T28" fmla="*/ 486 w 1444"/>
                  <a:gd name="T29" fmla="*/ 274 h 855"/>
                  <a:gd name="T30" fmla="*/ 514 w 1444"/>
                  <a:gd name="T31" fmla="*/ 253 h 855"/>
                  <a:gd name="T32" fmla="*/ 550 w 1444"/>
                  <a:gd name="T33" fmla="*/ 259 h 855"/>
                  <a:gd name="T34" fmla="*/ 619 w 1444"/>
                  <a:gd name="T35" fmla="*/ 241 h 855"/>
                  <a:gd name="T36" fmla="*/ 589 w 1444"/>
                  <a:gd name="T37" fmla="*/ 196 h 855"/>
                  <a:gd name="T38" fmla="*/ 568 w 1444"/>
                  <a:gd name="T39" fmla="*/ 175 h 855"/>
                  <a:gd name="T40" fmla="*/ 561 w 1444"/>
                  <a:gd name="T41" fmla="*/ 126 h 855"/>
                  <a:gd name="T42" fmla="*/ 534 w 1444"/>
                  <a:gd name="T43" fmla="*/ 79 h 855"/>
                  <a:gd name="T44" fmla="*/ 552 w 1444"/>
                  <a:gd name="T45" fmla="*/ 19 h 855"/>
                  <a:gd name="T46" fmla="*/ 603 w 1444"/>
                  <a:gd name="T47" fmla="*/ 40 h 855"/>
                  <a:gd name="T48" fmla="*/ 674 w 1444"/>
                  <a:gd name="T49" fmla="*/ 50 h 855"/>
                  <a:gd name="T50" fmla="*/ 742 w 1444"/>
                  <a:gd name="T51" fmla="*/ 2 h 855"/>
                  <a:gd name="T52" fmla="*/ 745 w 1444"/>
                  <a:gd name="T53" fmla="*/ 58 h 855"/>
                  <a:gd name="T54" fmla="*/ 830 w 1444"/>
                  <a:gd name="T55" fmla="*/ 160 h 855"/>
                  <a:gd name="T56" fmla="*/ 890 w 1444"/>
                  <a:gd name="T57" fmla="*/ 208 h 855"/>
                  <a:gd name="T58" fmla="*/ 962 w 1444"/>
                  <a:gd name="T59" fmla="*/ 244 h 855"/>
                  <a:gd name="T60" fmla="*/ 1104 w 1444"/>
                  <a:gd name="T61" fmla="*/ 268 h 855"/>
                  <a:gd name="T62" fmla="*/ 1261 w 1444"/>
                  <a:gd name="T63" fmla="*/ 220 h 855"/>
                  <a:gd name="T64" fmla="*/ 1339 w 1444"/>
                  <a:gd name="T65" fmla="*/ 157 h 85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444"/>
                  <a:gd name="T100" fmla="*/ 0 h 855"/>
                  <a:gd name="T101" fmla="*/ 1444 w 1444"/>
                  <a:gd name="T102" fmla="*/ 855 h 85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444" h="855">
                    <a:moveTo>
                      <a:pt x="1444" y="121"/>
                    </a:moveTo>
                    <a:lnTo>
                      <a:pt x="1444" y="855"/>
                    </a:lnTo>
                    <a:lnTo>
                      <a:pt x="24" y="855"/>
                    </a:lnTo>
                    <a:lnTo>
                      <a:pt x="0" y="807"/>
                    </a:lnTo>
                    <a:lnTo>
                      <a:pt x="12" y="711"/>
                    </a:lnTo>
                    <a:lnTo>
                      <a:pt x="24" y="627"/>
                    </a:lnTo>
                    <a:lnTo>
                      <a:pt x="48" y="591"/>
                    </a:lnTo>
                    <a:lnTo>
                      <a:pt x="24" y="532"/>
                    </a:lnTo>
                    <a:lnTo>
                      <a:pt x="27" y="484"/>
                    </a:lnTo>
                    <a:lnTo>
                      <a:pt x="48" y="445"/>
                    </a:lnTo>
                    <a:lnTo>
                      <a:pt x="45" y="412"/>
                    </a:lnTo>
                    <a:lnTo>
                      <a:pt x="61" y="397"/>
                    </a:lnTo>
                    <a:lnTo>
                      <a:pt x="81" y="403"/>
                    </a:lnTo>
                    <a:lnTo>
                      <a:pt x="128" y="403"/>
                    </a:lnTo>
                    <a:lnTo>
                      <a:pt x="160" y="390"/>
                    </a:lnTo>
                    <a:lnTo>
                      <a:pt x="172" y="375"/>
                    </a:lnTo>
                    <a:lnTo>
                      <a:pt x="184" y="380"/>
                    </a:lnTo>
                    <a:lnTo>
                      <a:pt x="205" y="388"/>
                    </a:lnTo>
                    <a:lnTo>
                      <a:pt x="230" y="383"/>
                    </a:lnTo>
                    <a:lnTo>
                      <a:pt x="262" y="382"/>
                    </a:lnTo>
                    <a:lnTo>
                      <a:pt x="266" y="358"/>
                    </a:lnTo>
                    <a:lnTo>
                      <a:pt x="318" y="355"/>
                    </a:lnTo>
                    <a:lnTo>
                      <a:pt x="367" y="310"/>
                    </a:lnTo>
                    <a:lnTo>
                      <a:pt x="367" y="294"/>
                    </a:lnTo>
                    <a:lnTo>
                      <a:pt x="399" y="294"/>
                    </a:lnTo>
                    <a:lnTo>
                      <a:pt x="407" y="282"/>
                    </a:lnTo>
                    <a:lnTo>
                      <a:pt x="454" y="282"/>
                    </a:lnTo>
                    <a:lnTo>
                      <a:pt x="453" y="267"/>
                    </a:lnTo>
                    <a:lnTo>
                      <a:pt x="469" y="256"/>
                    </a:lnTo>
                    <a:lnTo>
                      <a:pt x="486" y="274"/>
                    </a:lnTo>
                    <a:lnTo>
                      <a:pt x="513" y="265"/>
                    </a:lnTo>
                    <a:lnTo>
                      <a:pt x="514" y="253"/>
                    </a:lnTo>
                    <a:lnTo>
                      <a:pt x="532" y="266"/>
                    </a:lnTo>
                    <a:lnTo>
                      <a:pt x="550" y="259"/>
                    </a:lnTo>
                    <a:lnTo>
                      <a:pt x="600" y="250"/>
                    </a:lnTo>
                    <a:lnTo>
                      <a:pt x="619" y="241"/>
                    </a:lnTo>
                    <a:lnTo>
                      <a:pt x="597" y="220"/>
                    </a:lnTo>
                    <a:lnTo>
                      <a:pt x="589" y="196"/>
                    </a:lnTo>
                    <a:lnTo>
                      <a:pt x="592" y="181"/>
                    </a:lnTo>
                    <a:lnTo>
                      <a:pt x="568" y="175"/>
                    </a:lnTo>
                    <a:lnTo>
                      <a:pt x="546" y="173"/>
                    </a:lnTo>
                    <a:lnTo>
                      <a:pt x="561" y="126"/>
                    </a:lnTo>
                    <a:lnTo>
                      <a:pt x="532" y="116"/>
                    </a:lnTo>
                    <a:lnTo>
                      <a:pt x="534" y="79"/>
                    </a:lnTo>
                    <a:lnTo>
                      <a:pt x="517" y="67"/>
                    </a:lnTo>
                    <a:lnTo>
                      <a:pt x="552" y="19"/>
                    </a:lnTo>
                    <a:lnTo>
                      <a:pt x="576" y="37"/>
                    </a:lnTo>
                    <a:lnTo>
                      <a:pt x="603" y="40"/>
                    </a:lnTo>
                    <a:lnTo>
                      <a:pt x="634" y="61"/>
                    </a:lnTo>
                    <a:lnTo>
                      <a:pt x="674" y="50"/>
                    </a:lnTo>
                    <a:lnTo>
                      <a:pt x="707" y="0"/>
                    </a:lnTo>
                    <a:lnTo>
                      <a:pt x="742" y="2"/>
                    </a:lnTo>
                    <a:lnTo>
                      <a:pt x="753" y="19"/>
                    </a:lnTo>
                    <a:lnTo>
                      <a:pt x="745" y="58"/>
                    </a:lnTo>
                    <a:lnTo>
                      <a:pt x="804" y="94"/>
                    </a:lnTo>
                    <a:lnTo>
                      <a:pt x="830" y="160"/>
                    </a:lnTo>
                    <a:lnTo>
                      <a:pt x="866" y="196"/>
                    </a:lnTo>
                    <a:lnTo>
                      <a:pt x="890" y="208"/>
                    </a:lnTo>
                    <a:lnTo>
                      <a:pt x="938" y="208"/>
                    </a:lnTo>
                    <a:lnTo>
                      <a:pt x="962" y="244"/>
                    </a:lnTo>
                    <a:lnTo>
                      <a:pt x="1046" y="280"/>
                    </a:lnTo>
                    <a:lnTo>
                      <a:pt x="1104" y="268"/>
                    </a:lnTo>
                    <a:lnTo>
                      <a:pt x="1176" y="256"/>
                    </a:lnTo>
                    <a:lnTo>
                      <a:pt x="1261" y="220"/>
                    </a:lnTo>
                    <a:lnTo>
                      <a:pt x="1321" y="184"/>
                    </a:lnTo>
                    <a:lnTo>
                      <a:pt x="1339" y="157"/>
                    </a:lnTo>
                    <a:lnTo>
                      <a:pt x="1444" y="121"/>
                    </a:lnTo>
                    <a:close/>
                  </a:path>
                </a:pathLst>
              </a:custGeom>
              <a:solidFill>
                <a:srgbClr val="808080"/>
              </a:solidFill>
              <a:ln w="6350">
                <a:solidFill>
                  <a:srgbClr val="CCCC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eorgia" pitchFamily="18" charset="0"/>
                </a:endParaRPr>
              </a:p>
            </p:txBody>
          </p:sp>
          <p:sp>
            <p:nvSpPr>
              <p:cNvPr id="312" name="Freeform 6"/>
              <p:cNvSpPr>
                <a:spLocks/>
              </p:cNvSpPr>
              <p:nvPr/>
            </p:nvSpPr>
            <p:spPr bwMode="auto">
              <a:xfrm>
                <a:off x="1294" y="2870"/>
                <a:ext cx="245" cy="314"/>
              </a:xfrm>
              <a:custGeom>
                <a:avLst/>
                <a:gdLst>
                  <a:gd name="T0" fmla="*/ 177 w 307"/>
                  <a:gd name="T1" fmla="*/ 0 h 436"/>
                  <a:gd name="T2" fmla="*/ 194 w 307"/>
                  <a:gd name="T3" fmla="*/ 37 h 436"/>
                  <a:gd name="T4" fmla="*/ 211 w 307"/>
                  <a:gd name="T5" fmla="*/ 38 h 436"/>
                  <a:gd name="T6" fmla="*/ 256 w 307"/>
                  <a:gd name="T7" fmla="*/ 45 h 436"/>
                  <a:gd name="T8" fmla="*/ 280 w 307"/>
                  <a:gd name="T9" fmla="*/ 56 h 436"/>
                  <a:gd name="T10" fmla="*/ 299 w 307"/>
                  <a:gd name="T11" fmla="*/ 89 h 436"/>
                  <a:gd name="T12" fmla="*/ 304 w 307"/>
                  <a:gd name="T13" fmla="*/ 103 h 436"/>
                  <a:gd name="T14" fmla="*/ 248 w 307"/>
                  <a:gd name="T15" fmla="*/ 126 h 436"/>
                  <a:gd name="T16" fmla="*/ 232 w 307"/>
                  <a:gd name="T17" fmla="*/ 167 h 436"/>
                  <a:gd name="T18" fmla="*/ 216 w 307"/>
                  <a:gd name="T19" fmla="*/ 205 h 436"/>
                  <a:gd name="T20" fmla="*/ 205 w 307"/>
                  <a:gd name="T21" fmla="*/ 234 h 436"/>
                  <a:gd name="T22" fmla="*/ 180 w 307"/>
                  <a:gd name="T23" fmla="*/ 227 h 436"/>
                  <a:gd name="T24" fmla="*/ 175 w 307"/>
                  <a:gd name="T25" fmla="*/ 257 h 436"/>
                  <a:gd name="T26" fmla="*/ 178 w 307"/>
                  <a:gd name="T27" fmla="*/ 287 h 436"/>
                  <a:gd name="T28" fmla="*/ 155 w 307"/>
                  <a:gd name="T29" fmla="*/ 314 h 436"/>
                  <a:gd name="T30" fmla="*/ 152 w 307"/>
                  <a:gd name="T31" fmla="*/ 354 h 436"/>
                  <a:gd name="T32" fmla="*/ 156 w 307"/>
                  <a:gd name="T33" fmla="*/ 378 h 436"/>
                  <a:gd name="T34" fmla="*/ 116 w 307"/>
                  <a:gd name="T35" fmla="*/ 398 h 436"/>
                  <a:gd name="T36" fmla="*/ 115 w 307"/>
                  <a:gd name="T37" fmla="*/ 432 h 436"/>
                  <a:gd name="T38" fmla="*/ 59 w 307"/>
                  <a:gd name="T39" fmla="*/ 436 h 436"/>
                  <a:gd name="T40" fmla="*/ 19 w 307"/>
                  <a:gd name="T41" fmla="*/ 406 h 436"/>
                  <a:gd name="T42" fmla="*/ 0 w 307"/>
                  <a:gd name="T43" fmla="*/ 395 h 436"/>
                  <a:gd name="T44" fmla="*/ 22 w 307"/>
                  <a:gd name="T45" fmla="*/ 362 h 436"/>
                  <a:gd name="T46" fmla="*/ 48 w 307"/>
                  <a:gd name="T47" fmla="*/ 314 h 436"/>
                  <a:gd name="T48" fmla="*/ 44 w 307"/>
                  <a:gd name="T49" fmla="*/ 288 h 436"/>
                  <a:gd name="T50" fmla="*/ 30 w 307"/>
                  <a:gd name="T51" fmla="*/ 272 h 436"/>
                  <a:gd name="T52" fmla="*/ 52 w 307"/>
                  <a:gd name="T53" fmla="*/ 252 h 436"/>
                  <a:gd name="T54" fmla="*/ 22 w 307"/>
                  <a:gd name="T55" fmla="*/ 256 h 436"/>
                  <a:gd name="T56" fmla="*/ 30 w 307"/>
                  <a:gd name="T57" fmla="*/ 226 h 436"/>
                  <a:gd name="T58" fmla="*/ 41 w 307"/>
                  <a:gd name="T59" fmla="*/ 200 h 436"/>
                  <a:gd name="T60" fmla="*/ 52 w 307"/>
                  <a:gd name="T61" fmla="*/ 186 h 436"/>
                  <a:gd name="T62" fmla="*/ 82 w 307"/>
                  <a:gd name="T63" fmla="*/ 167 h 436"/>
                  <a:gd name="T64" fmla="*/ 122 w 307"/>
                  <a:gd name="T65" fmla="*/ 115 h 436"/>
                  <a:gd name="T66" fmla="*/ 137 w 307"/>
                  <a:gd name="T67" fmla="*/ 78 h 436"/>
                  <a:gd name="T68" fmla="*/ 148 w 307"/>
                  <a:gd name="T69" fmla="*/ 38 h 4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07"/>
                  <a:gd name="T106" fmla="*/ 0 h 436"/>
                  <a:gd name="T107" fmla="*/ 307 w 307"/>
                  <a:gd name="T108" fmla="*/ 436 h 4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07" h="436">
                    <a:moveTo>
                      <a:pt x="155" y="4"/>
                    </a:moveTo>
                    <a:lnTo>
                      <a:pt x="177" y="0"/>
                    </a:lnTo>
                    <a:lnTo>
                      <a:pt x="192" y="17"/>
                    </a:lnTo>
                    <a:lnTo>
                      <a:pt x="194" y="37"/>
                    </a:lnTo>
                    <a:lnTo>
                      <a:pt x="200" y="41"/>
                    </a:lnTo>
                    <a:lnTo>
                      <a:pt x="211" y="38"/>
                    </a:lnTo>
                    <a:lnTo>
                      <a:pt x="246" y="52"/>
                    </a:lnTo>
                    <a:lnTo>
                      <a:pt x="256" y="45"/>
                    </a:lnTo>
                    <a:lnTo>
                      <a:pt x="271" y="44"/>
                    </a:lnTo>
                    <a:lnTo>
                      <a:pt x="280" y="56"/>
                    </a:lnTo>
                    <a:lnTo>
                      <a:pt x="288" y="76"/>
                    </a:lnTo>
                    <a:lnTo>
                      <a:pt x="299" y="89"/>
                    </a:lnTo>
                    <a:lnTo>
                      <a:pt x="307" y="96"/>
                    </a:lnTo>
                    <a:lnTo>
                      <a:pt x="304" y="103"/>
                    </a:lnTo>
                    <a:lnTo>
                      <a:pt x="278" y="110"/>
                    </a:lnTo>
                    <a:lnTo>
                      <a:pt x="248" y="126"/>
                    </a:lnTo>
                    <a:lnTo>
                      <a:pt x="249" y="153"/>
                    </a:lnTo>
                    <a:lnTo>
                      <a:pt x="232" y="167"/>
                    </a:lnTo>
                    <a:lnTo>
                      <a:pt x="218" y="179"/>
                    </a:lnTo>
                    <a:lnTo>
                      <a:pt x="216" y="205"/>
                    </a:lnTo>
                    <a:lnTo>
                      <a:pt x="216" y="222"/>
                    </a:lnTo>
                    <a:lnTo>
                      <a:pt x="205" y="234"/>
                    </a:lnTo>
                    <a:lnTo>
                      <a:pt x="196" y="222"/>
                    </a:lnTo>
                    <a:lnTo>
                      <a:pt x="180" y="227"/>
                    </a:lnTo>
                    <a:lnTo>
                      <a:pt x="178" y="235"/>
                    </a:lnTo>
                    <a:lnTo>
                      <a:pt x="175" y="257"/>
                    </a:lnTo>
                    <a:lnTo>
                      <a:pt x="181" y="265"/>
                    </a:lnTo>
                    <a:lnTo>
                      <a:pt x="178" y="287"/>
                    </a:lnTo>
                    <a:lnTo>
                      <a:pt x="168" y="297"/>
                    </a:lnTo>
                    <a:lnTo>
                      <a:pt x="155" y="314"/>
                    </a:lnTo>
                    <a:lnTo>
                      <a:pt x="149" y="328"/>
                    </a:lnTo>
                    <a:lnTo>
                      <a:pt x="152" y="354"/>
                    </a:lnTo>
                    <a:lnTo>
                      <a:pt x="163" y="369"/>
                    </a:lnTo>
                    <a:lnTo>
                      <a:pt x="156" y="378"/>
                    </a:lnTo>
                    <a:lnTo>
                      <a:pt x="127" y="387"/>
                    </a:lnTo>
                    <a:lnTo>
                      <a:pt x="116" y="398"/>
                    </a:lnTo>
                    <a:lnTo>
                      <a:pt x="115" y="410"/>
                    </a:lnTo>
                    <a:lnTo>
                      <a:pt x="115" y="432"/>
                    </a:lnTo>
                    <a:lnTo>
                      <a:pt x="82" y="432"/>
                    </a:lnTo>
                    <a:lnTo>
                      <a:pt x="59" y="436"/>
                    </a:lnTo>
                    <a:lnTo>
                      <a:pt x="33" y="406"/>
                    </a:lnTo>
                    <a:lnTo>
                      <a:pt x="19" y="406"/>
                    </a:lnTo>
                    <a:lnTo>
                      <a:pt x="7" y="406"/>
                    </a:lnTo>
                    <a:lnTo>
                      <a:pt x="0" y="395"/>
                    </a:lnTo>
                    <a:lnTo>
                      <a:pt x="7" y="384"/>
                    </a:lnTo>
                    <a:lnTo>
                      <a:pt x="22" y="362"/>
                    </a:lnTo>
                    <a:lnTo>
                      <a:pt x="30" y="340"/>
                    </a:lnTo>
                    <a:lnTo>
                      <a:pt x="48" y="314"/>
                    </a:lnTo>
                    <a:lnTo>
                      <a:pt x="52" y="299"/>
                    </a:lnTo>
                    <a:lnTo>
                      <a:pt x="44" y="288"/>
                    </a:lnTo>
                    <a:lnTo>
                      <a:pt x="33" y="278"/>
                    </a:lnTo>
                    <a:lnTo>
                      <a:pt x="30" y="272"/>
                    </a:lnTo>
                    <a:lnTo>
                      <a:pt x="44" y="267"/>
                    </a:lnTo>
                    <a:lnTo>
                      <a:pt x="52" y="252"/>
                    </a:lnTo>
                    <a:lnTo>
                      <a:pt x="37" y="248"/>
                    </a:lnTo>
                    <a:lnTo>
                      <a:pt x="22" y="256"/>
                    </a:lnTo>
                    <a:lnTo>
                      <a:pt x="22" y="237"/>
                    </a:lnTo>
                    <a:lnTo>
                      <a:pt x="30" y="226"/>
                    </a:lnTo>
                    <a:lnTo>
                      <a:pt x="37" y="215"/>
                    </a:lnTo>
                    <a:lnTo>
                      <a:pt x="41" y="200"/>
                    </a:lnTo>
                    <a:lnTo>
                      <a:pt x="44" y="189"/>
                    </a:lnTo>
                    <a:lnTo>
                      <a:pt x="52" y="186"/>
                    </a:lnTo>
                    <a:lnTo>
                      <a:pt x="63" y="193"/>
                    </a:lnTo>
                    <a:lnTo>
                      <a:pt x="82" y="167"/>
                    </a:lnTo>
                    <a:lnTo>
                      <a:pt x="93" y="149"/>
                    </a:lnTo>
                    <a:lnTo>
                      <a:pt x="122" y="115"/>
                    </a:lnTo>
                    <a:lnTo>
                      <a:pt x="122" y="101"/>
                    </a:lnTo>
                    <a:lnTo>
                      <a:pt x="137" y="78"/>
                    </a:lnTo>
                    <a:lnTo>
                      <a:pt x="141" y="52"/>
                    </a:lnTo>
                    <a:lnTo>
                      <a:pt x="148" y="38"/>
                    </a:lnTo>
                    <a:lnTo>
                      <a:pt x="155" y="4"/>
                    </a:lnTo>
                    <a:close/>
                  </a:path>
                </a:pathLst>
              </a:custGeom>
              <a:solidFill>
                <a:srgbClr val="808080"/>
              </a:solidFill>
              <a:ln w="6350">
                <a:solidFill>
                  <a:srgbClr val="CCCC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eorgia" pitchFamily="18" charset="0"/>
                </a:endParaRPr>
              </a:p>
            </p:txBody>
          </p:sp>
          <p:grpSp>
            <p:nvGrpSpPr>
              <p:cNvPr id="313" name="Group 7"/>
              <p:cNvGrpSpPr>
                <a:grpSpLocks/>
              </p:cNvGrpSpPr>
              <p:nvPr/>
            </p:nvGrpSpPr>
            <p:grpSpPr bwMode="auto">
              <a:xfrm>
                <a:off x="1386" y="2771"/>
                <a:ext cx="672" cy="518"/>
                <a:chOff x="679" y="2614"/>
                <a:chExt cx="842" cy="718"/>
              </a:xfrm>
            </p:grpSpPr>
            <p:sp>
              <p:nvSpPr>
                <p:cNvPr id="432" name="Freeform 8"/>
                <p:cNvSpPr>
                  <a:spLocks/>
                </p:cNvSpPr>
                <p:nvPr/>
              </p:nvSpPr>
              <p:spPr bwMode="auto">
                <a:xfrm>
                  <a:off x="679" y="2614"/>
                  <a:ext cx="809" cy="718"/>
                </a:xfrm>
                <a:custGeom>
                  <a:avLst/>
                  <a:gdLst>
                    <a:gd name="T0" fmla="*/ 37 w 811"/>
                    <a:gd name="T1" fmla="*/ 130 h 718"/>
                    <a:gd name="T2" fmla="*/ 63 w 811"/>
                    <a:gd name="T3" fmla="*/ 78 h 718"/>
                    <a:gd name="T4" fmla="*/ 56 w 811"/>
                    <a:gd name="T5" fmla="*/ 59 h 718"/>
                    <a:gd name="T6" fmla="*/ 44 w 811"/>
                    <a:gd name="T7" fmla="*/ 41 h 718"/>
                    <a:gd name="T8" fmla="*/ 89 w 811"/>
                    <a:gd name="T9" fmla="*/ 19 h 718"/>
                    <a:gd name="T10" fmla="*/ 122 w 811"/>
                    <a:gd name="T11" fmla="*/ 11 h 718"/>
                    <a:gd name="T12" fmla="*/ 157 w 811"/>
                    <a:gd name="T13" fmla="*/ 4 h 718"/>
                    <a:gd name="T14" fmla="*/ 223 w 811"/>
                    <a:gd name="T15" fmla="*/ 56 h 718"/>
                    <a:gd name="T16" fmla="*/ 270 w 811"/>
                    <a:gd name="T17" fmla="*/ 59 h 718"/>
                    <a:gd name="T18" fmla="*/ 399 w 811"/>
                    <a:gd name="T19" fmla="*/ 119 h 718"/>
                    <a:gd name="T20" fmla="*/ 454 w 811"/>
                    <a:gd name="T21" fmla="*/ 133 h 718"/>
                    <a:gd name="T22" fmla="*/ 492 w 811"/>
                    <a:gd name="T23" fmla="*/ 163 h 718"/>
                    <a:gd name="T24" fmla="*/ 529 w 811"/>
                    <a:gd name="T25" fmla="*/ 167 h 718"/>
                    <a:gd name="T26" fmla="*/ 529 w 811"/>
                    <a:gd name="T27" fmla="*/ 185 h 718"/>
                    <a:gd name="T28" fmla="*/ 588 w 811"/>
                    <a:gd name="T29" fmla="*/ 241 h 718"/>
                    <a:gd name="T30" fmla="*/ 636 w 811"/>
                    <a:gd name="T31" fmla="*/ 263 h 718"/>
                    <a:gd name="T32" fmla="*/ 711 w 811"/>
                    <a:gd name="T33" fmla="*/ 285 h 718"/>
                    <a:gd name="T34" fmla="*/ 726 w 811"/>
                    <a:gd name="T35" fmla="*/ 311 h 718"/>
                    <a:gd name="T36" fmla="*/ 755 w 811"/>
                    <a:gd name="T37" fmla="*/ 322 h 718"/>
                    <a:gd name="T38" fmla="*/ 785 w 811"/>
                    <a:gd name="T39" fmla="*/ 322 h 718"/>
                    <a:gd name="T40" fmla="*/ 804 w 811"/>
                    <a:gd name="T41" fmla="*/ 322 h 718"/>
                    <a:gd name="T42" fmla="*/ 811 w 811"/>
                    <a:gd name="T43" fmla="*/ 356 h 718"/>
                    <a:gd name="T44" fmla="*/ 741 w 811"/>
                    <a:gd name="T45" fmla="*/ 411 h 718"/>
                    <a:gd name="T46" fmla="*/ 640 w 811"/>
                    <a:gd name="T47" fmla="*/ 429 h 718"/>
                    <a:gd name="T48" fmla="*/ 614 w 811"/>
                    <a:gd name="T49" fmla="*/ 455 h 718"/>
                    <a:gd name="T50" fmla="*/ 584 w 811"/>
                    <a:gd name="T51" fmla="*/ 466 h 718"/>
                    <a:gd name="T52" fmla="*/ 554 w 811"/>
                    <a:gd name="T53" fmla="*/ 499 h 718"/>
                    <a:gd name="T54" fmla="*/ 521 w 811"/>
                    <a:gd name="T55" fmla="*/ 522 h 718"/>
                    <a:gd name="T56" fmla="*/ 532 w 811"/>
                    <a:gd name="T57" fmla="*/ 562 h 718"/>
                    <a:gd name="T58" fmla="*/ 536 w 811"/>
                    <a:gd name="T59" fmla="*/ 592 h 718"/>
                    <a:gd name="T60" fmla="*/ 517 w 811"/>
                    <a:gd name="T61" fmla="*/ 603 h 718"/>
                    <a:gd name="T62" fmla="*/ 466 w 811"/>
                    <a:gd name="T63" fmla="*/ 648 h 718"/>
                    <a:gd name="T64" fmla="*/ 447 w 811"/>
                    <a:gd name="T65" fmla="*/ 666 h 718"/>
                    <a:gd name="T66" fmla="*/ 414 w 811"/>
                    <a:gd name="T67" fmla="*/ 677 h 718"/>
                    <a:gd name="T68" fmla="*/ 380 w 811"/>
                    <a:gd name="T69" fmla="*/ 685 h 718"/>
                    <a:gd name="T70" fmla="*/ 362 w 811"/>
                    <a:gd name="T71" fmla="*/ 707 h 718"/>
                    <a:gd name="T72" fmla="*/ 332 w 811"/>
                    <a:gd name="T73" fmla="*/ 714 h 718"/>
                    <a:gd name="T74" fmla="*/ 273 w 811"/>
                    <a:gd name="T75" fmla="*/ 707 h 718"/>
                    <a:gd name="T76" fmla="*/ 182 w 811"/>
                    <a:gd name="T77" fmla="*/ 677 h 718"/>
                    <a:gd name="T78" fmla="*/ 137 w 811"/>
                    <a:gd name="T79" fmla="*/ 696 h 718"/>
                    <a:gd name="T80" fmla="*/ 96 w 811"/>
                    <a:gd name="T81" fmla="*/ 711 h 718"/>
                    <a:gd name="T82" fmla="*/ 44 w 811"/>
                    <a:gd name="T83" fmla="*/ 674 h 718"/>
                    <a:gd name="T84" fmla="*/ 26 w 811"/>
                    <a:gd name="T85" fmla="*/ 588 h 718"/>
                    <a:gd name="T86" fmla="*/ 0 w 811"/>
                    <a:gd name="T87" fmla="*/ 559 h 718"/>
                    <a:gd name="T88" fmla="*/ 11 w 811"/>
                    <a:gd name="T89" fmla="*/ 525 h 718"/>
                    <a:gd name="T90" fmla="*/ 48 w 811"/>
                    <a:gd name="T91" fmla="*/ 507 h 718"/>
                    <a:gd name="T92" fmla="*/ 33 w 811"/>
                    <a:gd name="T93" fmla="*/ 466 h 718"/>
                    <a:gd name="T94" fmla="*/ 67 w 811"/>
                    <a:gd name="T95" fmla="*/ 422 h 718"/>
                    <a:gd name="T96" fmla="*/ 59 w 811"/>
                    <a:gd name="T97" fmla="*/ 389 h 718"/>
                    <a:gd name="T98" fmla="*/ 70 w 811"/>
                    <a:gd name="T99" fmla="*/ 360 h 718"/>
                    <a:gd name="T100" fmla="*/ 89 w 811"/>
                    <a:gd name="T101" fmla="*/ 371 h 718"/>
                    <a:gd name="T102" fmla="*/ 104 w 811"/>
                    <a:gd name="T103" fmla="*/ 315 h 718"/>
                    <a:gd name="T104" fmla="*/ 133 w 811"/>
                    <a:gd name="T105" fmla="*/ 274 h 718"/>
                    <a:gd name="T106" fmla="*/ 164 w 811"/>
                    <a:gd name="T107" fmla="*/ 245 h 718"/>
                    <a:gd name="T108" fmla="*/ 194 w 811"/>
                    <a:gd name="T109" fmla="*/ 233 h 718"/>
                    <a:gd name="T110" fmla="*/ 160 w 811"/>
                    <a:gd name="T111" fmla="*/ 185 h 718"/>
                    <a:gd name="T112" fmla="*/ 130 w 811"/>
                    <a:gd name="T113" fmla="*/ 189 h 718"/>
                    <a:gd name="T114" fmla="*/ 93 w 811"/>
                    <a:gd name="T115" fmla="*/ 174 h 718"/>
                    <a:gd name="T116" fmla="*/ 78 w 811"/>
                    <a:gd name="T117" fmla="*/ 170 h 718"/>
                    <a:gd name="T118" fmla="*/ 67 w 811"/>
                    <a:gd name="T119" fmla="*/ 141 h 718"/>
                    <a:gd name="T120" fmla="*/ 41 w 811"/>
                    <a:gd name="T121" fmla="*/ 141 h 718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811"/>
                    <a:gd name="T184" fmla="*/ 0 h 718"/>
                    <a:gd name="T185" fmla="*/ 811 w 811"/>
                    <a:gd name="T186" fmla="*/ 718 h 718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811" h="718">
                      <a:moveTo>
                        <a:pt x="41" y="141"/>
                      </a:moveTo>
                      <a:lnTo>
                        <a:pt x="37" y="130"/>
                      </a:lnTo>
                      <a:lnTo>
                        <a:pt x="41" y="115"/>
                      </a:lnTo>
                      <a:lnTo>
                        <a:pt x="63" y="78"/>
                      </a:lnTo>
                      <a:lnTo>
                        <a:pt x="52" y="70"/>
                      </a:lnTo>
                      <a:lnTo>
                        <a:pt x="56" y="59"/>
                      </a:lnTo>
                      <a:lnTo>
                        <a:pt x="44" y="56"/>
                      </a:lnTo>
                      <a:lnTo>
                        <a:pt x="44" y="41"/>
                      </a:lnTo>
                      <a:lnTo>
                        <a:pt x="52" y="30"/>
                      </a:lnTo>
                      <a:lnTo>
                        <a:pt x="89" y="19"/>
                      </a:lnTo>
                      <a:lnTo>
                        <a:pt x="119" y="22"/>
                      </a:lnTo>
                      <a:lnTo>
                        <a:pt x="122" y="11"/>
                      </a:lnTo>
                      <a:lnTo>
                        <a:pt x="145" y="0"/>
                      </a:lnTo>
                      <a:lnTo>
                        <a:pt x="157" y="4"/>
                      </a:lnTo>
                      <a:lnTo>
                        <a:pt x="182" y="37"/>
                      </a:lnTo>
                      <a:lnTo>
                        <a:pt x="223" y="56"/>
                      </a:lnTo>
                      <a:lnTo>
                        <a:pt x="260" y="56"/>
                      </a:lnTo>
                      <a:lnTo>
                        <a:pt x="270" y="59"/>
                      </a:lnTo>
                      <a:lnTo>
                        <a:pt x="369" y="115"/>
                      </a:lnTo>
                      <a:lnTo>
                        <a:pt x="399" y="119"/>
                      </a:lnTo>
                      <a:lnTo>
                        <a:pt x="421" y="141"/>
                      </a:lnTo>
                      <a:lnTo>
                        <a:pt x="454" y="133"/>
                      </a:lnTo>
                      <a:lnTo>
                        <a:pt x="473" y="145"/>
                      </a:lnTo>
                      <a:lnTo>
                        <a:pt x="492" y="163"/>
                      </a:lnTo>
                      <a:lnTo>
                        <a:pt x="514" y="163"/>
                      </a:lnTo>
                      <a:lnTo>
                        <a:pt x="529" y="167"/>
                      </a:lnTo>
                      <a:lnTo>
                        <a:pt x="536" y="174"/>
                      </a:lnTo>
                      <a:lnTo>
                        <a:pt x="529" y="185"/>
                      </a:lnTo>
                      <a:lnTo>
                        <a:pt x="529" y="200"/>
                      </a:lnTo>
                      <a:lnTo>
                        <a:pt x="588" y="241"/>
                      </a:lnTo>
                      <a:lnTo>
                        <a:pt x="621" y="267"/>
                      </a:lnTo>
                      <a:lnTo>
                        <a:pt x="636" y="263"/>
                      </a:lnTo>
                      <a:lnTo>
                        <a:pt x="654" y="259"/>
                      </a:lnTo>
                      <a:lnTo>
                        <a:pt x="711" y="285"/>
                      </a:lnTo>
                      <a:lnTo>
                        <a:pt x="718" y="304"/>
                      </a:lnTo>
                      <a:lnTo>
                        <a:pt x="726" y="311"/>
                      </a:lnTo>
                      <a:lnTo>
                        <a:pt x="744" y="315"/>
                      </a:lnTo>
                      <a:lnTo>
                        <a:pt x="755" y="322"/>
                      </a:lnTo>
                      <a:lnTo>
                        <a:pt x="770" y="322"/>
                      </a:lnTo>
                      <a:lnTo>
                        <a:pt x="785" y="322"/>
                      </a:lnTo>
                      <a:lnTo>
                        <a:pt x="800" y="326"/>
                      </a:lnTo>
                      <a:lnTo>
                        <a:pt x="804" y="322"/>
                      </a:lnTo>
                      <a:lnTo>
                        <a:pt x="811" y="337"/>
                      </a:lnTo>
                      <a:lnTo>
                        <a:pt x="811" y="356"/>
                      </a:lnTo>
                      <a:lnTo>
                        <a:pt x="800" y="367"/>
                      </a:lnTo>
                      <a:lnTo>
                        <a:pt x="741" y="411"/>
                      </a:lnTo>
                      <a:lnTo>
                        <a:pt x="715" y="411"/>
                      </a:lnTo>
                      <a:lnTo>
                        <a:pt x="640" y="429"/>
                      </a:lnTo>
                      <a:lnTo>
                        <a:pt x="614" y="433"/>
                      </a:lnTo>
                      <a:lnTo>
                        <a:pt x="614" y="455"/>
                      </a:lnTo>
                      <a:lnTo>
                        <a:pt x="599" y="455"/>
                      </a:lnTo>
                      <a:lnTo>
                        <a:pt x="584" y="466"/>
                      </a:lnTo>
                      <a:lnTo>
                        <a:pt x="569" y="485"/>
                      </a:lnTo>
                      <a:lnTo>
                        <a:pt x="554" y="499"/>
                      </a:lnTo>
                      <a:lnTo>
                        <a:pt x="536" y="503"/>
                      </a:lnTo>
                      <a:lnTo>
                        <a:pt x="521" y="522"/>
                      </a:lnTo>
                      <a:lnTo>
                        <a:pt x="521" y="548"/>
                      </a:lnTo>
                      <a:lnTo>
                        <a:pt x="532" y="562"/>
                      </a:lnTo>
                      <a:lnTo>
                        <a:pt x="536" y="573"/>
                      </a:lnTo>
                      <a:lnTo>
                        <a:pt x="536" y="592"/>
                      </a:lnTo>
                      <a:lnTo>
                        <a:pt x="532" y="599"/>
                      </a:lnTo>
                      <a:lnTo>
                        <a:pt x="517" y="603"/>
                      </a:lnTo>
                      <a:lnTo>
                        <a:pt x="495" y="622"/>
                      </a:lnTo>
                      <a:lnTo>
                        <a:pt x="466" y="648"/>
                      </a:lnTo>
                      <a:lnTo>
                        <a:pt x="454" y="659"/>
                      </a:lnTo>
                      <a:lnTo>
                        <a:pt x="447" y="666"/>
                      </a:lnTo>
                      <a:lnTo>
                        <a:pt x="447" y="677"/>
                      </a:lnTo>
                      <a:lnTo>
                        <a:pt x="414" y="677"/>
                      </a:lnTo>
                      <a:lnTo>
                        <a:pt x="395" y="681"/>
                      </a:lnTo>
                      <a:lnTo>
                        <a:pt x="380" y="685"/>
                      </a:lnTo>
                      <a:lnTo>
                        <a:pt x="373" y="692"/>
                      </a:lnTo>
                      <a:lnTo>
                        <a:pt x="362" y="707"/>
                      </a:lnTo>
                      <a:lnTo>
                        <a:pt x="343" y="714"/>
                      </a:lnTo>
                      <a:lnTo>
                        <a:pt x="332" y="714"/>
                      </a:lnTo>
                      <a:lnTo>
                        <a:pt x="310" y="711"/>
                      </a:lnTo>
                      <a:lnTo>
                        <a:pt x="273" y="707"/>
                      </a:lnTo>
                      <a:lnTo>
                        <a:pt x="208" y="681"/>
                      </a:lnTo>
                      <a:lnTo>
                        <a:pt x="182" y="677"/>
                      </a:lnTo>
                      <a:lnTo>
                        <a:pt x="157" y="685"/>
                      </a:lnTo>
                      <a:lnTo>
                        <a:pt x="137" y="696"/>
                      </a:lnTo>
                      <a:lnTo>
                        <a:pt x="115" y="699"/>
                      </a:lnTo>
                      <a:lnTo>
                        <a:pt x="96" y="711"/>
                      </a:lnTo>
                      <a:lnTo>
                        <a:pt x="85" y="718"/>
                      </a:lnTo>
                      <a:lnTo>
                        <a:pt x="44" y="674"/>
                      </a:lnTo>
                      <a:lnTo>
                        <a:pt x="44" y="611"/>
                      </a:lnTo>
                      <a:lnTo>
                        <a:pt x="26" y="588"/>
                      </a:lnTo>
                      <a:lnTo>
                        <a:pt x="4" y="570"/>
                      </a:lnTo>
                      <a:lnTo>
                        <a:pt x="0" y="559"/>
                      </a:lnTo>
                      <a:lnTo>
                        <a:pt x="0" y="536"/>
                      </a:lnTo>
                      <a:lnTo>
                        <a:pt x="11" y="525"/>
                      </a:lnTo>
                      <a:lnTo>
                        <a:pt x="41" y="514"/>
                      </a:lnTo>
                      <a:lnTo>
                        <a:pt x="48" y="507"/>
                      </a:lnTo>
                      <a:lnTo>
                        <a:pt x="37" y="492"/>
                      </a:lnTo>
                      <a:lnTo>
                        <a:pt x="33" y="466"/>
                      </a:lnTo>
                      <a:lnTo>
                        <a:pt x="44" y="444"/>
                      </a:lnTo>
                      <a:lnTo>
                        <a:pt x="67" y="422"/>
                      </a:lnTo>
                      <a:lnTo>
                        <a:pt x="67" y="404"/>
                      </a:lnTo>
                      <a:lnTo>
                        <a:pt x="59" y="389"/>
                      </a:lnTo>
                      <a:lnTo>
                        <a:pt x="67" y="363"/>
                      </a:lnTo>
                      <a:lnTo>
                        <a:pt x="70" y="360"/>
                      </a:lnTo>
                      <a:lnTo>
                        <a:pt x="81" y="360"/>
                      </a:lnTo>
                      <a:lnTo>
                        <a:pt x="89" y="371"/>
                      </a:lnTo>
                      <a:lnTo>
                        <a:pt x="100" y="356"/>
                      </a:lnTo>
                      <a:lnTo>
                        <a:pt x="104" y="315"/>
                      </a:lnTo>
                      <a:lnTo>
                        <a:pt x="133" y="289"/>
                      </a:lnTo>
                      <a:lnTo>
                        <a:pt x="133" y="274"/>
                      </a:lnTo>
                      <a:lnTo>
                        <a:pt x="133" y="263"/>
                      </a:lnTo>
                      <a:lnTo>
                        <a:pt x="164" y="245"/>
                      </a:lnTo>
                      <a:lnTo>
                        <a:pt x="186" y="241"/>
                      </a:lnTo>
                      <a:lnTo>
                        <a:pt x="194" y="233"/>
                      </a:lnTo>
                      <a:lnTo>
                        <a:pt x="175" y="215"/>
                      </a:lnTo>
                      <a:lnTo>
                        <a:pt x="160" y="185"/>
                      </a:lnTo>
                      <a:lnTo>
                        <a:pt x="153" y="178"/>
                      </a:lnTo>
                      <a:lnTo>
                        <a:pt x="130" y="189"/>
                      </a:lnTo>
                      <a:lnTo>
                        <a:pt x="115" y="182"/>
                      </a:lnTo>
                      <a:lnTo>
                        <a:pt x="93" y="174"/>
                      </a:lnTo>
                      <a:lnTo>
                        <a:pt x="85" y="178"/>
                      </a:lnTo>
                      <a:lnTo>
                        <a:pt x="78" y="170"/>
                      </a:lnTo>
                      <a:lnTo>
                        <a:pt x="78" y="156"/>
                      </a:lnTo>
                      <a:lnTo>
                        <a:pt x="67" y="141"/>
                      </a:lnTo>
                      <a:lnTo>
                        <a:pt x="59" y="137"/>
                      </a:lnTo>
                      <a:lnTo>
                        <a:pt x="41" y="141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6350">
                  <a:solidFill>
                    <a:srgbClr val="CCCCCC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Georgia" pitchFamily="18" charset="0"/>
                  </a:endParaRPr>
                </a:p>
              </p:txBody>
            </p:sp>
            <p:sp>
              <p:nvSpPr>
                <p:cNvPr id="433" name="Freeform 9"/>
                <p:cNvSpPr>
                  <a:spLocks/>
                </p:cNvSpPr>
                <p:nvPr/>
              </p:nvSpPr>
              <p:spPr bwMode="auto">
                <a:xfrm>
                  <a:off x="1296" y="3210"/>
                  <a:ext cx="31" cy="22"/>
                </a:xfrm>
                <a:custGeom>
                  <a:avLst/>
                  <a:gdLst>
                    <a:gd name="T0" fmla="*/ 31 w 31"/>
                    <a:gd name="T1" fmla="*/ 0 h 22"/>
                    <a:gd name="T2" fmla="*/ 16 w 31"/>
                    <a:gd name="T3" fmla="*/ 0 h 22"/>
                    <a:gd name="T4" fmla="*/ 0 w 31"/>
                    <a:gd name="T5" fmla="*/ 15 h 22"/>
                    <a:gd name="T6" fmla="*/ 8 w 31"/>
                    <a:gd name="T7" fmla="*/ 22 h 22"/>
                    <a:gd name="T8" fmla="*/ 23 w 31"/>
                    <a:gd name="T9" fmla="*/ 22 h 22"/>
                    <a:gd name="T10" fmla="*/ 31 w 31"/>
                    <a:gd name="T11" fmla="*/ 0 h 2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1"/>
                    <a:gd name="T19" fmla="*/ 0 h 22"/>
                    <a:gd name="T20" fmla="*/ 31 w 31"/>
                    <a:gd name="T21" fmla="*/ 22 h 2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1" h="22">
                      <a:moveTo>
                        <a:pt x="31" y="0"/>
                      </a:moveTo>
                      <a:lnTo>
                        <a:pt x="16" y="0"/>
                      </a:lnTo>
                      <a:lnTo>
                        <a:pt x="0" y="15"/>
                      </a:lnTo>
                      <a:lnTo>
                        <a:pt x="8" y="22"/>
                      </a:lnTo>
                      <a:lnTo>
                        <a:pt x="23" y="22"/>
                      </a:lnTo>
                      <a:lnTo>
                        <a:pt x="31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6350">
                  <a:solidFill>
                    <a:srgbClr val="CCCCCC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Georgia" pitchFamily="18" charset="0"/>
                  </a:endParaRPr>
                </a:p>
              </p:txBody>
            </p:sp>
            <p:sp>
              <p:nvSpPr>
                <p:cNvPr id="434" name="Freeform 10"/>
                <p:cNvSpPr>
                  <a:spLocks/>
                </p:cNvSpPr>
                <p:nvPr/>
              </p:nvSpPr>
              <p:spPr bwMode="auto">
                <a:xfrm>
                  <a:off x="1387" y="3154"/>
                  <a:ext cx="72" cy="54"/>
                </a:xfrm>
                <a:custGeom>
                  <a:avLst/>
                  <a:gdLst>
                    <a:gd name="T0" fmla="*/ 52 w 71"/>
                    <a:gd name="T1" fmla="*/ 0 h 56"/>
                    <a:gd name="T2" fmla="*/ 45 w 71"/>
                    <a:gd name="T3" fmla="*/ 7 h 56"/>
                    <a:gd name="T4" fmla="*/ 15 w 71"/>
                    <a:gd name="T5" fmla="*/ 11 h 56"/>
                    <a:gd name="T6" fmla="*/ 0 w 71"/>
                    <a:gd name="T7" fmla="*/ 30 h 56"/>
                    <a:gd name="T8" fmla="*/ 22 w 71"/>
                    <a:gd name="T9" fmla="*/ 45 h 56"/>
                    <a:gd name="T10" fmla="*/ 34 w 71"/>
                    <a:gd name="T11" fmla="*/ 56 h 56"/>
                    <a:gd name="T12" fmla="*/ 56 w 71"/>
                    <a:gd name="T13" fmla="*/ 52 h 56"/>
                    <a:gd name="T14" fmla="*/ 71 w 71"/>
                    <a:gd name="T15" fmla="*/ 45 h 56"/>
                    <a:gd name="T16" fmla="*/ 67 w 71"/>
                    <a:gd name="T17" fmla="*/ 30 h 56"/>
                    <a:gd name="T18" fmla="*/ 56 w 71"/>
                    <a:gd name="T19" fmla="*/ 19 h 56"/>
                    <a:gd name="T20" fmla="*/ 52 w 71"/>
                    <a:gd name="T21" fmla="*/ 0 h 5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71"/>
                    <a:gd name="T34" fmla="*/ 0 h 56"/>
                    <a:gd name="T35" fmla="*/ 71 w 71"/>
                    <a:gd name="T36" fmla="*/ 56 h 5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71" h="56">
                      <a:moveTo>
                        <a:pt x="52" y="0"/>
                      </a:moveTo>
                      <a:lnTo>
                        <a:pt x="45" y="7"/>
                      </a:lnTo>
                      <a:lnTo>
                        <a:pt x="15" y="11"/>
                      </a:lnTo>
                      <a:lnTo>
                        <a:pt x="0" y="30"/>
                      </a:lnTo>
                      <a:lnTo>
                        <a:pt x="22" y="45"/>
                      </a:lnTo>
                      <a:lnTo>
                        <a:pt x="34" y="56"/>
                      </a:lnTo>
                      <a:lnTo>
                        <a:pt x="56" y="52"/>
                      </a:lnTo>
                      <a:lnTo>
                        <a:pt x="71" y="45"/>
                      </a:lnTo>
                      <a:lnTo>
                        <a:pt x="67" y="30"/>
                      </a:lnTo>
                      <a:lnTo>
                        <a:pt x="56" y="19"/>
                      </a:lnTo>
                      <a:lnTo>
                        <a:pt x="52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6350">
                  <a:solidFill>
                    <a:srgbClr val="CCCCCC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Georgia" pitchFamily="18" charset="0"/>
                  </a:endParaRPr>
                </a:p>
              </p:txBody>
            </p:sp>
            <p:sp>
              <p:nvSpPr>
                <p:cNvPr id="435" name="Freeform 11"/>
                <p:cNvSpPr>
                  <a:spLocks/>
                </p:cNvSpPr>
                <p:nvPr/>
              </p:nvSpPr>
              <p:spPr bwMode="auto">
                <a:xfrm>
                  <a:off x="1498" y="3157"/>
                  <a:ext cx="23" cy="29"/>
                </a:xfrm>
                <a:custGeom>
                  <a:avLst/>
                  <a:gdLst>
                    <a:gd name="T0" fmla="*/ 15 w 23"/>
                    <a:gd name="T1" fmla="*/ 0 h 29"/>
                    <a:gd name="T2" fmla="*/ 0 w 23"/>
                    <a:gd name="T3" fmla="*/ 7 h 29"/>
                    <a:gd name="T4" fmla="*/ 12 w 23"/>
                    <a:gd name="T5" fmla="*/ 18 h 29"/>
                    <a:gd name="T6" fmla="*/ 23 w 23"/>
                    <a:gd name="T7" fmla="*/ 29 h 29"/>
                    <a:gd name="T8" fmla="*/ 15 w 23"/>
                    <a:gd name="T9" fmla="*/ 0 h 2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3"/>
                    <a:gd name="T16" fmla="*/ 0 h 29"/>
                    <a:gd name="T17" fmla="*/ 23 w 23"/>
                    <a:gd name="T18" fmla="*/ 29 h 2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3" h="29">
                      <a:moveTo>
                        <a:pt x="15" y="0"/>
                      </a:moveTo>
                      <a:lnTo>
                        <a:pt x="0" y="7"/>
                      </a:lnTo>
                      <a:lnTo>
                        <a:pt x="12" y="18"/>
                      </a:lnTo>
                      <a:lnTo>
                        <a:pt x="23" y="29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6350">
                  <a:solidFill>
                    <a:srgbClr val="CCCCCC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Georgia" pitchFamily="18" charset="0"/>
                  </a:endParaRPr>
                </a:p>
              </p:txBody>
            </p:sp>
          </p:grpSp>
          <p:grpSp>
            <p:nvGrpSpPr>
              <p:cNvPr id="314" name="Group 12"/>
              <p:cNvGrpSpPr>
                <a:grpSpLocks/>
              </p:cNvGrpSpPr>
              <p:nvPr/>
            </p:nvGrpSpPr>
            <p:grpSpPr bwMode="auto">
              <a:xfrm>
                <a:off x="2253" y="2787"/>
                <a:ext cx="588" cy="670"/>
                <a:chOff x="1765" y="2636"/>
                <a:chExt cx="737" cy="929"/>
              </a:xfrm>
            </p:grpSpPr>
            <p:sp>
              <p:nvSpPr>
                <p:cNvPr id="429" name="Freeform 13"/>
                <p:cNvSpPr>
                  <a:spLocks/>
                </p:cNvSpPr>
                <p:nvPr/>
              </p:nvSpPr>
              <p:spPr bwMode="auto">
                <a:xfrm>
                  <a:off x="1791" y="3128"/>
                  <a:ext cx="121" cy="193"/>
                </a:xfrm>
                <a:custGeom>
                  <a:avLst/>
                  <a:gdLst>
                    <a:gd name="T0" fmla="*/ 71 w 119"/>
                    <a:gd name="T1" fmla="*/ 0 h 193"/>
                    <a:gd name="T2" fmla="*/ 52 w 119"/>
                    <a:gd name="T3" fmla="*/ 11 h 193"/>
                    <a:gd name="T4" fmla="*/ 37 w 119"/>
                    <a:gd name="T5" fmla="*/ 22 h 193"/>
                    <a:gd name="T6" fmla="*/ 22 w 119"/>
                    <a:gd name="T7" fmla="*/ 26 h 193"/>
                    <a:gd name="T8" fmla="*/ 0 w 119"/>
                    <a:gd name="T9" fmla="*/ 22 h 193"/>
                    <a:gd name="T10" fmla="*/ 4 w 119"/>
                    <a:gd name="T11" fmla="*/ 45 h 193"/>
                    <a:gd name="T12" fmla="*/ 15 w 119"/>
                    <a:gd name="T13" fmla="*/ 59 h 193"/>
                    <a:gd name="T14" fmla="*/ 11 w 119"/>
                    <a:gd name="T15" fmla="*/ 97 h 193"/>
                    <a:gd name="T16" fmla="*/ 11 w 119"/>
                    <a:gd name="T17" fmla="*/ 115 h 193"/>
                    <a:gd name="T18" fmla="*/ 15 w 119"/>
                    <a:gd name="T19" fmla="*/ 130 h 193"/>
                    <a:gd name="T20" fmla="*/ 4 w 119"/>
                    <a:gd name="T21" fmla="*/ 160 h 193"/>
                    <a:gd name="T22" fmla="*/ 7 w 119"/>
                    <a:gd name="T23" fmla="*/ 182 h 193"/>
                    <a:gd name="T24" fmla="*/ 22 w 119"/>
                    <a:gd name="T25" fmla="*/ 193 h 193"/>
                    <a:gd name="T26" fmla="*/ 44 w 119"/>
                    <a:gd name="T27" fmla="*/ 178 h 193"/>
                    <a:gd name="T28" fmla="*/ 52 w 119"/>
                    <a:gd name="T29" fmla="*/ 174 h 193"/>
                    <a:gd name="T30" fmla="*/ 75 w 119"/>
                    <a:gd name="T31" fmla="*/ 178 h 193"/>
                    <a:gd name="T32" fmla="*/ 90 w 119"/>
                    <a:gd name="T33" fmla="*/ 163 h 193"/>
                    <a:gd name="T34" fmla="*/ 90 w 119"/>
                    <a:gd name="T35" fmla="*/ 148 h 193"/>
                    <a:gd name="T36" fmla="*/ 108 w 119"/>
                    <a:gd name="T37" fmla="*/ 119 h 193"/>
                    <a:gd name="T38" fmla="*/ 115 w 119"/>
                    <a:gd name="T39" fmla="*/ 100 h 193"/>
                    <a:gd name="T40" fmla="*/ 108 w 119"/>
                    <a:gd name="T41" fmla="*/ 82 h 193"/>
                    <a:gd name="T42" fmla="*/ 119 w 119"/>
                    <a:gd name="T43" fmla="*/ 59 h 193"/>
                    <a:gd name="T44" fmla="*/ 112 w 119"/>
                    <a:gd name="T45" fmla="*/ 26 h 193"/>
                    <a:gd name="T46" fmla="*/ 108 w 119"/>
                    <a:gd name="T47" fmla="*/ 7 h 193"/>
                    <a:gd name="T48" fmla="*/ 71 w 119"/>
                    <a:gd name="T49" fmla="*/ 0 h 193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119"/>
                    <a:gd name="T76" fmla="*/ 0 h 193"/>
                    <a:gd name="T77" fmla="*/ 119 w 119"/>
                    <a:gd name="T78" fmla="*/ 193 h 193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119" h="193">
                      <a:moveTo>
                        <a:pt x="71" y="0"/>
                      </a:moveTo>
                      <a:lnTo>
                        <a:pt x="52" y="11"/>
                      </a:lnTo>
                      <a:lnTo>
                        <a:pt x="37" y="22"/>
                      </a:lnTo>
                      <a:lnTo>
                        <a:pt x="22" y="26"/>
                      </a:lnTo>
                      <a:lnTo>
                        <a:pt x="0" y="22"/>
                      </a:lnTo>
                      <a:lnTo>
                        <a:pt x="4" y="45"/>
                      </a:lnTo>
                      <a:lnTo>
                        <a:pt x="15" y="59"/>
                      </a:lnTo>
                      <a:lnTo>
                        <a:pt x="11" y="97"/>
                      </a:lnTo>
                      <a:lnTo>
                        <a:pt x="11" y="115"/>
                      </a:lnTo>
                      <a:lnTo>
                        <a:pt x="15" y="130"/>
                      </a:lnTo>
                      <a:lnTo>
                        <a:pt x="4" y="160"/>
                      </a:lnTo>
                      <a:lnTo>
                        <a:pt x="7" y="182"/>
                      </a:lnTo>
                      <a:lnTo>
                        <a:pt x="22" y="193"/>
                      </a:lnTo>
                      <a:lnTo>
                        <a:pt x="44" y="178"/>
                      </a:lnTo>
                      <a:lnTo>
                        <a:pt x="52" y="174"/>
                      </a:lnTo>
                      <a:lnTo>
                        <a:pt x="75" y="178"/>
                      </a:lnTo>
                      <a:lnTo>
                        <a:pt x="90" y="163"/>
                      </a:lnTo>
                      <a:lnTo>
                        <a:pt x="90" y="148"/>
                      </a:lnTo>
                      <a:lnTo>
                        <a:pt x="108" y="119"/>
                      </a:lnTo>
                      <a:lnTo>
                        <a:pt x="115" y="100"/>
                      </a:lnTo>
                      <a:lnTo>
                        <a:pt x="108" y="82"/>
                      </a:lnTo>
                      <a:lnTo>
                        <a:pt x="119" y="59"/>
                      </a:lnTo>
                      <a:lnTo>
                        <a:pt x="112" y="26"/>
                      </a:lnTo>
                      <a:lnTo>
                        <a:pt x="108" y="7"/>
                      </a:lnTo>
                      <a:lnTo>
                        <a:pt x="71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6350">
                  <a:solidFill>
                    <a:srgbClr val="CCCCCC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Georgia" pitchFamily="18" charset="0"/>
                  </a:endParaRPr>
                </a:p>
              </p:txBody>
            </p:sp>
            <p:sp>
              <p:nvSpPr>
                <p:cNvPr id="430" name="Freeform 14"/>
                <p:cNvSpPr>
                  <a:spLocks/>
                </p:cNvSpPr>
                <p:nvPr/>
              </p:nvSpPr>
              <p:spPr bwMode="auto">
                <a:xfrm>
                  <a:off x="2066" y="3429"/>
                  <a:ext cx="216" cy="136"/>
                </a:xfrm>
                <a:custGeom>
                  <a:avLst/>
                  <a:gdLst>
                    <a:gd name="T0" fmla="*/ 205 w 216"/>
                    <a:gd name="T1" fmla="*/ 0 h 136"/>
                    <a:gd name="T2" fmla="*/ 216 w 216"/>
                    <a:gd name="T3" fmla="*/ 11 h 136"/>
                    <a:gd name="T4" fmla="*/ 209 w 216"/>
                    <a:gd name="T5" fmla="*/ 22 h 136"/>
                    <a:gd name="T6" fmla="*/ 201 w 216"/>
                    <a:gd name="T7" fmla="*/ 40 h 136"/>
                    <a:gd name="T8" fmla="*/ 190 w 216"/>
                    <a:gd name="T9" fmla="*/ 51 h 136"/>
                    <a:gd name="T10" fmla="*/ 194 w 216"/>
                    <a:gd name="T11" fmla="*/ 85 h 136"/>
                    <a:gd name="T12" fmla="*/ 201 w 216"/>
                    <a:gd name="T13" fmla="*/ 110 h 136"/>
                    <a:gd name="T14" fmla="*/ 182 w 216"/>
                    <a:gd name="T15" fmla="*/ 121 h 136"/>
                    <a:gd name="T16" fmla="*/ 179 w 216"/>
                    <a:gd name="T17" fmla="*/ 132 h 136"/>
                    <a:gd name="T18" fmla="*/ 164 w 216"/>
                    <a:gd name="T19" fmla="*/ 136 h 136"/>
                    <a:gd name="T20" fmla="*/ 142 w 216"/>
                    <a:gd name="T21" fmla="*/ 114 h 136"/>
                    <a:gd name="T22" fmla="*/ 127 w 216"/>
                    <a:gd name="T23" fmla="*/ 114 h 136"/>
                    <a:gd name="T24" fmla="*/ 115 w 216"/>
                    <a:gd name="T25" fmla="*/ 96 h 136"/>
                    <a:gd name="T26" fmla="*/ 93 w 216"/>
                    <a:gd name="T27" fmla="*/ 85 h 136"/>
                    <a:gd name="T28" fmla="*/ 78 w 216"/>
                    <a:gd name="T29" fmla="*/ 81 h 136"/>
                    <a:gd name="T30" fmla="*/ 63 w 216"/>
                    <a:gd name="T31" fmla="*/ 74 h 136"/>
                    <a:gd name="T32" fmla="*/ 48 w 216"/>
                    <a:gd name="T33" fmla="*/ 62 h 136"/>
                    <a:gd name="T34" fmla="*/ 22 w 216"/>
                    <a:gd name="T35" fmla="*/ 44 h 136"/>
                    <a:gd name="T36" fmla="*/ 11 w 216"/>
                    <a:gd name="T37" fmla="*/ 40 h 136"/>
                    <a:gd name="T38" fmla="*/ 0 w 216"/>
                    <a:gd name="T39" fmla="*/ 29 h 136"/>
                    <a:gd name="T40" fmla="*/ 0 w 216"/>
                    <a:gd name="T41" fmla="*/ 15 h 136"/>
                    <a:gd name="T42" fmla="*/ 4 w 216"/>
                    <a:gd name="T43" fmla="*/ 4 h 136"/>
                    <a:gd name="T44" fmla="*/ 26 w 216"/>
                    <a:gd name="T45" fmla="*/ 7 h 136"/>
                    <a:gd name="T46" fmla="*/ 60 w 216"/>
                    <a:gd name="T47" fmla="*/ 7 h 136"/>
                    <a:gd name="T48" fmla="*/ 67 w 216"/>
                    <a:gd name="T49" fmla="*/ 18 h 136"/>
                    <a:gd name="T50" fmla="*/ 104 w 216"/>
                    <a:gd name="T51" fmla="*/ 18 h 136"/>
                    <a:gd name="T52" fmla="*/ 130 w 216"/>
                    <a:gd name="T53" fmla="*/ 18 h 136"/>
                    <a:gd name="T54" fmla="*/ 164 w 216"/>
                    <a:gd name="T55" fmla="*/ 11 h 136"/>
                    <a:gd name="T56" fmla="*/ 205 w 216"/>
                    <a:gd name="T57" fmla="*/ 0 h 1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216"/>
                    <a:gd name="T88" fmla="*/ 0 h 136"/>
                    <a:gd name="T89" fmla="*/ 216 w 216"/>
                    <a:gd name="T90" fmla="*/ 136 h 1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216" h="136">
                      <a:moveTo>
                        <a:pt x="205" y="0"/>
                      </a:moveTo>
                      <a:lnTo>
                        <a:pt x="216" y="11"/>
                      </a:lnTo>
                      <a:lnTo>
                        <a:pt x="209" y="22"/>
                      </a:lnTo>
                      <a:lnTo>
                        <a:pt x="201" y="40"/>
                      </a:lnTo>
                      <a:lnTo>
                        <a:pt x="190" y="51"/>
                      </a:lnTo>
                      <a:lnTo>
                        <a:pt x="194" y="85"/>
                      </a:lnTo>
                      <a:lnTo>
                        <a:pt x="201" y="110"/>
                      </a:lnTo>
                      <a:lnTo>
                        <a:pt x="182" y="121"/>
                      </a:lnTo>
                      <a:lnTo>
                        <a:pt x="179" y="132"/>
                      </a:lnTo>
                      <a:lnTo>
                        <a:pt x="164" y="136"/>
                      </a:lnTo>
                      <a:lnTo>
                        <a:pt x="142" y="114"/>
                      </a:lnTo>
                      <a:lnTo>
                        <a:pt x="127" y="114"/>
                      </a:lnTo>
                      <a:lnTo>
                        <a:pt x="115" y="96"/>
                      </a:lnTo>
                      <a:lnTo>
                        <a:pt x="93" y="85"/>
                      </a:lnTo>
                      <a:lnTo>
                        <a:pt x="78" y="81"/>
                      </a:lnTo>
                      <a:lnTo>
                        <a:pt x="63" y="74"/>
                      </a:lnTo>
                      <a:lnTo>
                        <a:pt x="48" y="62"/>
                      </a:lnTo>
                      <a:lnTo>
                        <a:pt x="22" y="44"/>
                      </a:lnTo>
                      <a:lnTo>
                        <a:pt x="11" y="40"/>
                      </a:lnTo>
                      <a:lnTo>
                        <a:pt x="0" y="29"/>
                      </a:lnTo>
                      <a:lnTo>
                        <a:pt x="0" y="15"/>
                      </a:lnTo>
                      <a:lnTo>
                        <a:pt x="4" y="4"/>
                      </a:lnTo>
                      <a:lnTo>
                        <a:pt x="26" y="7"/>
                      </a:lnTo>
                      <a:lnTo>
                        <a:pt x="60" y="7"/>
                      </a:lnTo>
                      <a:lnTo>
                        <a:pt x="67" y="18"/>
                      </a:lnTo>
                      <a:lnTo>
                        <a:pt x="104" y="18"/>
                      </a:lnTo>
                      <a:lnTo>
                        <a:pt x="130" y="18"/>
                      </a:lnTo>
                      <a:lnTo>
                        <a:pt x="164" y="11"/>
                      </a:lnTo>
                      <a:lnTo>
                        <a:pt x="205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6350">
                  <a:solidFill>
                    <a:srgbClr val="CCCCCC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Georgia" pitchFamily="18" charset="0"/>
                  </a:endParaRPr>
                </a:p>
              </p:txBody>
            </p:sp>
            <p:sp>
              <p:nvSpPr>
                <p:cNvPr id="431" name="Freeform 15"/>
                <p:cNvSpPr>
                  <a:spLocks/>
                </p:cNvSpPr>
                <p:nvPr/>
              </p:nvSpPr>
              <p:spPr bwMode="auto">
                <a:xfrm>
                  <a:off x="1765" y="2636"/>
                  <a:ext cx="737" cy="831"/>
                </a:xfrm>
                <a:custGeom>
                  <a:avLst/>
                  <a:gdLst>
                    <a:gd name="T0" fmla="*/ 564 w 737"/>
                    <a:gd name="T1" fmla="*/ 819 h 830"/>
                    <a:gd name="T2" fmla="*/ 609 w 737"/>
                    <a:gd name="T3" fmla="*/ 741 h 830"/>
                    <a:gd name="T4" fmla="*/ 628 w 737"/>
                    <a:gd name="T5" fmla="*/ 715 h 830"/>
                    <a:gd name="T6" fmla="*/ 613 w 737"/>
                    <a:gd name="T7" fmla="*/ 678 h 830"/>
                    <a:gd name="T8" fmla="*/ 594 w 737"/>
                    <a:gd name="T9" fmla="*/ 674 h 830"/>
                    <a:gd name="T10" fmla="*/ 609 w 737"/>
                    <a:gd name="T11" fmla="*/ 645 h 830"/>
                    <a:gd name="T12" fmla="*/ 632 w 737"/>
                    <a:gd name="T13" fmla="*/ 604 h 830"/>
                    <a:gd name="T14" fmla="*/ 702 w 737"/>
                    <a:gd name="T15" fmla="*/ 652 h 830"/>
                    <a:gd name="T16" fmla="*/ 731 w 737"/>
                    <a:gd name="T17" fmla="*/ 652 h 830"/>
                    <a:gd name="T18" fmla="*/ 709 w 737"/>
                    <a:gd name="T19" fmla="*/ 596 h 830"/>
                    <a:gd name="T20" fmla="*/ 687 w 737"/>
                    <a:gd name="T21" fmla="*/ 593 h 830"/>
                    <a:gd name="T22" fmla="*/ 609 w 737"/>
                    <a:gd name="T23" fmla="*/ 530 h 830"/>
                    <a:gd name="T24" fmla="*/ 560 w 737"/>
                    <a:gd name="T25" fmla="*/ 496 h 830"/>
                    <a:gd name="T26" fmla="*/ 564 w 737"/>
                    <a:gd name="T27" fmla="*/ 474 h 830"/>
                    <a:gd name="T28" fmla="*/ 490 w 737"/>
                    <a:gd name="T29" fmla="*/ 440 h 830"/>
                    <a:gd name="T30" fmla="*/ 457 w 737"/>
                    <a:gd name="T31" fmla="*/ 411 h 830"/>
                    <a:gd name="T32" fmla="*/ 379 w 737"/>
                    <a:gd name="T33" fmla="*/ 293 h 830"/>
                    <a:gd name="T34" fmla="*/ 364 w 737"/>
                    <a:gd name="T35" fmla="*/ 200 h 830"/>
                    <a:gd name="T36" fmla="*/ 342 w 737"/>
                    <a:gd name="T37" fmla="*/ 163 h 830"/>
                    <a:gd name="T38" fmla="*/ 405 w 737"/>
                    <a:gd name="T39" fmla="*/ 134 h 830"/>
                    <a:gd name="T40" fmla="*/ 434 w 737"/>
                    <a:gd name="T41" fmla="*/ 70 h 830"/>
                    <a:gd name="T42" fmla="*/ 368 w 737"/>
                    <a:gd name="T43" fmla="*/ 41 h 830"/>
                    <a:gd name="T44" fmla="*/ 357 w 737"/>
                    <a:gd name="T45" fmla="*/ 15 h 830"/>
                    <a:gd name="T46" fmla="*/ 264 w 737"/>
                    <a:gd name="T47" fmla="*/ 4 h 830"/>
                    <a:gd name="T48" fmla="*/ 220 w 737"/>
                    <a:gd name="T49" fmla="*/ 52 h 830"/>
                    <a:gd name="T50" fmla="*/ 182 w 737"/>
                    <a:gd name="T51" fmla="*/ 48 h 830"/>
                    <a:gd name="T52" fmla="*/ 134 w 737"/>
                    <a:gd name="T53" fmla="*/ 63 h 830"/>
                    <a:gd name="T54" fmla="*/ 116 w 737"/>
                    <a:gd name="T55" fmla="*/ 30 h 830"/>
                    <a:gd name="T56" fmla="*/ 90 w 737"/>
                    <a:gd name="T57" fmla="*/ 59 h 830"/>
                    <a:gd name="T58" fmla="*/ 22 w 737"/>
                    <a:gd name="T59" fmla="*/ 85 h 830"/>
                    <a:gd name="T60" fmla="*/ 7 w 737"/>
                    <a:gd name="T61" fmla="*/ 137 h 830"/>
                    <a:gd name="T62" fmla="*/ 0 w 737"/>
                    <a:gd name="T63" fmla="*/ 189 h 830"/>
                    <a:gd name="T64" fmla="*/ 30 w 737"/>
                    <a:gd name="T65" fmla="*/ 208 h 830"/>
                    <a:gd name="T66" fmla="*/ 52 w 737"/>
                    <a:gd name="T67" fmla="*/ 249 h 830"/>
                    <a:gd name="T68" fmla="*/ 123 w 737"/>
                    <a:gd name="T69" fmla="*/ 211 h 830"/>
                    <a:gd name="T70" fmla="*/ 190 w 737"/>
                    <a:gd name="T71" fmla="*/ 271 h 830"/>
                    <a:gd name="T72" fmla="*/ 220 w 737"/>
                    <a:gd name="T73" fmla="*/ 352 h 830"/>
                    <a:gd name="T74" fmla="*/ 271 w 737"/>
                    <a:gd name="T75" fmla="*/ 397 h 830"/>
                    <a:gd name="T76" fmla="*/ 338 w 737"/>
                    <a:gd name="T77" fmla="*/ 478 h 830"/>
                    <a:gd name="T78" fmla="*/ 442 w 737"/>
                    <a:gd name="T79" fmla="*/ 555 h 830"/>
                    <a:gd name="T80" fmla="*/ 475 w 737"/>
                    <a:gd name="T81" fmla="*/ 578 h 830"/>
                    <a:gd name="T82" fmla="*/ 501 w 737"/>
                    <a:gd name="T83" fmla="*/ 630 h 830"/>
                    <a:gd name="T84" fmla="*/ 542 w 737"/>
                    <a:gd name="T85" fmla="*/ 645 h 830"/>
                    <a:gd name="T86" fmla="*/ 557 w 737"/>
                    <a:gd name="T87" fmla="*/ 711 h 830"/>
                    <a:gd name="T88" fmla="*/ 545 w 737"/>
                    <a:gd name="T89" fmla="*/ 760 h 830"/>
                    <a:gd name="T90" fmla="*/ 534 w 737"/>
                    <a:gd name="T91" fmla="*/ 819 h 830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737"/>
                    <a:gd name="T139" fmla="*/ 0 h 830"/>
                    <a:gd name="T140" fmla="*/ 737 w 737"/>
                    <a:gd name="T141" fmla="*/ 830 h 830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737" h="830">
                      <a:moveTo>
                        <a:pt x="534" y="819"/>
                      </a:moveTo>
                      <a:lnTo>
                        <a:pt x="545" y="830"/>
                      </a:lnTo>
                      <a:lnTo>
                        <a:pt x="564" y="819"/>
                      </a:lnTo>
                      <a:lnTo>
                        <a:pt x="586" y="789"/>
                      </a:lnTo>
                      <a:lnTo>
                        <a:pt x="597" y="745"/>
                      </a:lnTo>
                      <a:lnTo>
                        <a:pt x="609" y="741"/>
                      </a:lnTo>
                      <a:lnTo>
                        <a:pt x="617" y="748"/>
                      </a:lnTo>
                      <a:lnTo>
                        <a:pt x="632" y="734"/>
                      </a:lnTo>
                      <a:lnTo>
                        <a:pt x="628" y="715"/>
                      </a:lnTo>
                      <a:lnTo>
                        <a:pt x="635" y="700"/>
                      </a:lnTo>
                      <a:lnTo>
                        <a:pt x="632" y="693"/>
                      </a:lnTo>
                      <a:lnTo>
                        <a:pt x="613" y="678"/>
                      </a:lnTo>
                      <a:lnTo>
                        <a:pt x="606" y="678"/>
                      </a:lnTo>
                      <a:lnTo>
                        <a:pt x="609" y="670"/>
                      </a:lnTo>
                      <a:lnTo>
                        <a:pt x="594" y="674"/>
                      </a:lnTo>
                      <a:lnTo>
                        <a:pt x="586" y="667"/>
                      </a:lnTo>
                      <a:lnTo>
                        <a:pt x="586" y="659"/>
                      </a:lnTo>
                      <a:lnTo>
                        <a:pt x="609" y="645"/>
                      </a:lnTo>
                      <a:lnTo>
                        <a:pt x="620" y="630"/>
                      </a:lnTo>
                      <a:lnTo>
                        <a:pt x="620" y="607"/>
                      </a:lnTo>
                      <a:lnTo>
                        <a:pt x="632" y="604"/>
                      </a:lnTo>
                      <a:lnTo>
                        <a:pt x="669" y="622"/>
                      </a:lnTo>
                      <a:lnTo>
                        <a:pt x="683" y="626"/>
                      </a:lnTo>
                      <a:lnTo>
                        <a:pt x="702" y="652"/>
                      </a:lnTo>
                      <a:lnTo>
                        <a:pt x="709" y="667"/>
                      </a:lnTo>
                      <a:lnTo>
                        <a:pt x="720" y="667"/>
                      </a:lnTo>
                      <a:lnTo>
                        <a:pt x="731" y="652"/>
                      </a:lnTo>
                      <a:lnTo>
                        <a:pt x="737" y="637"/>
                      </a:lnTo>
                      <a:lnTo>
                        <a:pt x="724" y="611"/>
                      </a:lnTo>
                      <a:lnTo>
                        <a:pt x="709" y="596"/>
                      </a:lnTo>
                      <a:lnTo>
                        <a:pt x="695" y="596"/>
                      </a:lnTo>
                      <a:lnTo>
                        <a:pt x="695" y="593"/>
                      </a:lnTo>
                      <a:lnTo>
                        <a:pt x="687" y="593"/>
                      </a:lnTo>
                      <a:lnTo>
                        <a:pt x="650" y="555"/>
                      </a:lnTo>
                      <a:lnTo>
                        <a:pt x="632" y="559"/>
                      </a:lnTo>
                      <a:lnTo>
                        <a:pt x="609" y="530"/>
                      </a:lnTo>
                      <a:lnTo>
                        <a:pt x="594" y="526"/>
                      </a:lnTo>
                      <a:lnTo>
                        <a:pt x="571" y="504"/>
                      </a:lnTo>
                      <a:lnTo>
                        <a:pt x="560" y="496"/>
                      </a:lnTo>
                      <a:lnTo>
                        <a:pt x="568" y="489"/>
                      </a:lnTo>
                      <a:lnTo>
                        <a:pt x="579" y="485"/>
                      </a:lnTo>
                      <a:lnTo>
                        <a:pt x="564" y="474"/>
                      </a:lnTo>
                      <a:lnTo>
                        <a:pt x="545" y="481"/>
                      </a:lnTo>
                      <a:lnTo>
                        <a:pt x="531" y="474"/>
                      </a:lnTo>
                      <a:lnTo>
                        <a:pt x="490" y="440"/>
                      </a:lnTo>
                      <a:lnTo>
                        <a:pt x="486" y="426"/>
                      </a:lnTo>
                      <a:lnTo>
                        <a:pt x="471" y="422"/>
                      </a:lnTo>
                      <a:lnTo>
                        <a:pt x="457" y="411"/>
                      </a:lnTo>
                      <a:lnTo>
                        <a:pt x="419" y="330"/>
                      </a:lnTo>
                      <a:lnTo>
                        <a:pt x="408" y="319"/>
                      </a:lnTo>
                      <a:lnTo>
                        <a:pt x="379" y="293"/>
                      </a:lnTo>
                      <a:lnTo>
                        <a:pt x="345" y="241"/>
                      </a:lnTo>
                      <a:lnTo>
                        <a:pt x="345" y="211"/>
                      </a:lnTo>
                      <a:lnTo>
                        <a:pt x="364" y="200"/>
                      </a:lnTo>
                      <a:lnTo>
                        <a:pt x="364" y="185"/>
                      </a:lnTo>
                      <a:lnTo>
                        <a:pt x="349" y="171"/>
                      </a:lnTo>
                      <a:lnTo>
                        <a:pt x="342" y="163"/>
                      </a:lnTo>
                      <a:lnTo>
                        <a:pt x="345" y="152"/>
                      </a:lnTo>
                      <a:lnTo>
                        <a:pt x="360" y="145"/>
                      </a:lnTo>
                      <a:lnTo>
                        <a:pt x="405" y="134"/>
                      </a:lnTo>
                      <a:lnTo>
                        <a:pt x="423" y="122"/>
                      </a:lnTo>
                      <a:lnTo>
                        <a:pt x="438" y="108"/>
                      </a:lnTo>
                      <a:lnTo>
                        <a:pt x="434" y="70"/>
                      </a:lnTo>
                      <a:lnTo>
                        <a:pt x="438" y="56"/>
                      </a:lnTo>
                      <a:lnTo>
                        <a:pt x="416" y="52"/>
                      </a:lnTo>
                      <a:lnTo>
                        <a:pt x="368" y="41"/>
                      </a:lnTo>
                      <a:lnTo>
                        <a:pt x="360" y="30"/>
                      </a:lnTo>
                      <a:lnTo>
                        <a:pt x="357" y="26"/>
                      </a:lnTo>
                      <a:lnTo>
                        <a:pt x="357" y="15"/>
                      </a:lnTo>
                      <a:lnTo>
                        <a:pt x="353" y="4"/>
                      </a:lnTo>
                      <a:lnTo>
                        <a:pt x="327" y="0"/>
                      </a:lnTo>
                      <a:lnTo>
                        <a:pt x="264" y="4"/>
                      </a:lnTo>
                      <a:lnTo>
                        <a:pt x="257" y="19"/>
                      </a:lnTo>
                      <a:lnTo>
                        <a:pt x="234" y="22"/>
                      </a:lnTo>
                      <a:lnTo>
                        <a:pt x="220" y="52"/>
                      </a:lnTo>
                      <a:lnTo>
                        <a:pt x="220" y="63"/>
                      </a:lnTo>
                      <a:lnTo>
                        <a:pt x="205" y="52"/>
                      </a:lnTo>
                      <a:lnTo>
                        <a:pt x="182" y="48"/>
                      </a:lnTo>
                      <a:lnTo>
                        <a:pt x="168" y="56"/>
                      </a:lnTo>
                      <a:lnTo>
                        <a:pt x="157" y="78"/>
                      </a:lnTo>
                      <a:lnTo>
                        <a:pt x="134" y="63"/>
                      </a:lnTo>
                      <a:lnTo>
                        <a:pt x="138" y="41"/>
                      </a:lnTo>
                      <a:lnTo>
                        <a:pt x="131" y="26"/>
                      </a:lnTo>
                      <a:lnTo>
                        <a:pt x="116" y="30"/>
                      </a:lnTo>
                      <a:lnTo>
                        <a:pt x="112" y="48"/>
                      </a:lnTo>
                      <a:lnTo>
                        <a:pt x="101" y="59"/>
                      </a:lnTo>
                      <a:lnTo>
                        <a:pt x="90" y="59"/>
                      </a:lnTo>
                      <a:lnTo>
                        <a:pt x="37" y="52"/>
                      </a:lnTo>
                      <a:lnTo>
                        <a:pt x="19" y="67"/>
                      </a:lnTo>
                      <a:lnTo>
                        <a:pt x="22" y="85"/>
                      </a:lnTo>
                      <a:lnTo>
                        <a:pt x="26" y="100"/>
                      </a:lnTo>
                      <a:lnTo>
                        <a:pt x="0" y="122"/>
                      </a:lnTo>
                      <a:lnTo>
                        <a:pt x="7" y="137"/>
                      </a:lnTo>
                      <a:lnTo>
                        <a:pt x="15" y="145"/>
                      </a:lnTo>
                      <a:lnTo>
                        <a:pt x="0" y="163"/>
                      </a:lnTo>
                      <a:lnTo>
                        <a:pt x="0" y="189"/>
                      </a:lnTo>
                      <a:lnTo>
                        <a:pt x="7" y="200"/>
                      </a:lnTo>
                      <a:lnTo>
                        <a:pt x="22" y="200"/>
                      </a:lnTo>
                      <a:lnTo>
                        <a:pt x="30" y="208"/>
                      </a:lnTo>
                      <a:lnTo>
                        <a:pt x="37" y="226"/>
                      </a:lnTo>
                      <a:lnTo>
                        <a:pt x="37" y="245"/>
                      </a:lnTo>
                      <a:lnTo>
                        <a:pt x="52" y="249"/>
                      </a:lnTo>
                      <a:lnTo>
                        <a:pt x="63" y="245"/>
                      </a:lnTo>
                      <a:lnTo>
                        <a:pt x="105" y="204"/>
                      </a:lnTo>
                      <a:lnTo>
                        <a:pt x="123" y="211"/>
                      </a:lnTo>
                      <a:lnTo>
                        <a:pt x="160" y="230"/>
                      </a:lnTo>
                      <a:lnTo>
                        <a:pt x="186" y="249"/>
                      </a:lnTo>
                      <a:lnTo>
                        <a:pt x="190" y="271"/>
                      </a:lnTo>
                      <a:lnTo>
                        <a:pt x="205" y="286"/>
                      </a:lnTo>
                      <a:lnTo>
                        <a:pt x="212" y="312"/>
                      </a:lnTo>
                      <a:lnTo>
                        <a:pt x="220" y="352"/>
                      </a:lnTo>
                      <a:lnTo>
                        <a:pt x="231" y="371"/>
                      </a:lnTo>
                      <a:lnTo>
                        <a:pt x="245" y="387"/>
                      </a:lnTo>
                      <a:lnTo>
                        <a:pt x="271" y="397"/>
                      </a:lnTo>
                      <a:lnTo>
                        <a:pt x="294" y="433"/>
                      </a:lnTo>
                      <a:lnTo>
                        <a:pt x="316" y="463"/>
                      </a:lnTo>
                      <a:lnTo>
                        <a:pt x="338" y="478"/>
                      </a:lnTo>
                      <a:lnTo>
                        <a:pt x="379" y="526"/>
                      </a:lnTo>
                      <a:lnTo>
                        <a:pt x="408" y="526"/>
                      </a:lnTo>
                      <a:lnTo>
                        <a:pt x="442" y="555"/>
                      </a:lnTo>
                      <a:lnTo>
                        <a:pt x="442" y="585"/>
                      </a:lnTo>
                      <a:lnTo>
                        <a:pt x="453" y="593"/>
                      </a:lnTo>
                      <a:lnTo>
                        <a:pt x="475" y="578"/>
                      </a:lnTo>
                      <a:lnTo>
                        <a:pt x="479" y="593"/>
                      </a:lnTo>
                      <a:lnTo>
                        <a:pt x="479" y="611"/>
                      </a:lnTo>
                      <a:lnTo>
                        <a:pt x="501" y="630"/>
                      </a:lnTo>
                      <a:lnTo>
                        <a:pt x="508" y="641"/>
                      </a:lnTo>
                      <a:lnTo>
                        <a:pt x="538" y="633"/>
                      </a:lnTo>
                      <a:lnTo>
                        <a:pt x="542" y="645"/>
                      </a:lnTo>
                      <a:lnTo>
                        <a:pt x="538" y="670"/>
                      </a:lnTo>
                      <a:lnTo>
                        <a:pt x="553" y="693"/>
                      </a:lnTo>
                      <a:lnTo>
                        <a:pt x="557" y="711"/>
                      </a:lnTo>
                      <a:lnTo>
                        <a:pt x="564" y="730"/>
                      </a:lnTo>
                      <a:lnTo>
                        <a:pt x="560" y="745"/>
                      </a:lnTo>
                      <a:lnTo>
                        <a:pt x="545" y="760"/>
                      </a:lnTo>
                      <a:lnTo>
                        <a:pt x="542" y="778"/>
                      </a:lnTo>
                      <a:lnTo>
                        <a:pt x="531" y="800"/>
                      </a:lnTo>
                      <a:lnTo>
                        <a:pt x="534" y="819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6350">
                  <a:solidFill>
                    <a:srgbClr val="CCCCCC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Georgia" pitchFamily="18" charset="0"/>
                  </a:endParaRPr>
                </a:p>
              </p:txBody>
            </p:sp>
          </p:grpSp>
          <p:sp>
            <p:nvSpPr>
              <p:cNvPr id="315" name="Freeform 16"/>
              <p:cNvSpPr>
                <a:spLocks/>
              </p:cNvSpPr>
              <p:nvPr/>
            </p:nvSpPr>
            <p:spPr bwMode="auto">
              <a:xfrm>
                <a:off x="2224" y="2702"/>
                <a:ext cx="238" cy="140"/>
              </a:xfrm>
              <a:custGeom>
                <a:avLst/>
                <a:gdLst>
                  <a:gd name="T0" fmla="*/ 157 w 298"/>
                  <a:gd name="T1" fmla="*/ 37 h 194"/>
                  <a:gd name="T2" fmla="*/ 142 w 298"/>
                  <a:gd name="T3" fmla="*/ 24 h 194"/>
                  <a:gd name="T4" fmla="*/ 144 w 298"/>
                  <a:gd name="T5" fmla="*/ 19 h 194"/>
                  <a:gd name="T6" fmla="*/ 135 w 298"/>
                  <a:gd name="T7" fmla="*/ 11 h 194"/>
                  <a:gd name="T8" fmla="*/ 127 w 298"/>
                  <a:gd name="T9" fmla="*/ 0 h 194"/>
                  <a:gd name="T10" fmla="*/ 117 w 298"/>
                  <a:gd name="T11" fmla="*/ 11 h 194"/>
                  <a:gd name="T12" fmla="*/ 111 w 298"/>
                  <a:gd name="T13" fmla="*/ 7 h 194"/>
                  <a:gd name="T14" fmla="*/ 100 w 298"/>
                  <a:gd name="T15" fmla="*/ 17 h 194"/>
                  <a:gd name="T16" fmla="*/ 100 w 298"/>
                  <a:gd name="T17" fmla="*/ 22 h 194"/>
                  <a:gd name="T18" fmla="*/ 87 w 298"/>
                  <a:gd name="T19" fmla="*/ 28 h 194"/>
                  <a:gd name="T20" fmla="*/ 54 w 298"/>
                  <a:gd name="T21" fmla="*/ 54 h 194"/>
                  <a:gd name="T22" fmla="*/ 45 w 298"/>
                  <a:gd name="T23" fmla="*/ 65 h 194"/>
                  <a:gd name="T24" fmla="*/ 45 w 298"/>
                  <a:gd name="T25" fmla="*/ 78 h 194"/>
                  <a:gd name="T26" fmla="*/ 33 w 298"/>
                  <a:gd name="T27" fmla="*/ 82 h 194"/>
                  <a:gd name="T28" fmla="*/ 9 w 298"/>
                  <a:gd name="T29" fmla="*/ 108 h 194"/>
                  <a:gd name="T30" fmla="*/ 9 w 298"/>
                  <a:gd name="T31" fmla="*/ 117 h 194"/>
                  <a:gd name="T32" fmla="*/ 0 w 298"/>
                  <a:gd name="T33" fmla="*/ 128 h 194"/>
                  <a:gd name="T34" fmla="*/ 4 w 298"/>
                  <a:gd name="T35" fmla="*/ 141 h 194"/>
                  <a:gd name="T36" fmla="*/ 15 w 298"/>
                  <a:gd name="T37" fmla="*/ 134 h 194"/>
                  <a:gd name="T38" fmla="*/ 26 w 298"/>
                  <a:gd name="T39" fmla="*/ 122 h 194"/>
                  <a:gd name="T40" fmla="*/ 43 w 298"/>
                  <a:gd name="T41" fmla="*/ 119 h 194"/>
                  <a:gd name="T42" fmla="*/ 54 w 298"/>
                  <a:gd name="T43" fmla="*/ 122 h 194"/>
                  <a:gd name="T44" fmla="*/ 58 w 298"/>
                  <a:gd name="T45" fmla="*/ 141 h 194"/>
                  <a:gd name="T46" fmla="*/ 56 w 298"/>
                  <a:gd name="T47" fmla="*/ 154 h 194"/>
                  <a:gd name="T48" fmla="*/ 63 w 298"/>
                  <a:gd name="T49" fmla="*/ 163 h 194"/>
                  <a:gd name="T50" fmla="*/ 72 w 298"/>
                  <a:gd name="T51" fmla="*/ 169 h 194"/>
                  <a:gd name="T52" fmla="*/ 91 w 298"/>
                  <a:gd name="T53" fmla="*/ 171 h 194"/>
                  <a:gd name="T54" fmla="*/ 133 w 298"/>
                  <a:gd name="T55" fmla="*/ 176 h 194"/>
                  <a:gd name="T56" fmla="*/ 142 w 298"/>
                  <a:gd name="T57" fmla="*/ 171 h 194"/>
                  <a:gd name="T58" fmla="*/ 148 w 298"/>
                  <a:gd name="T59" fmla="*/ 163 h 194"/>
                  <a:gd name="T60" fmla="*/ 152 w 298"/>
                  <a:gd name="T61" fmla="*/ 146 h 194"/>
                  <a:gd name="T62" fmla="*/ 167 w 298"/>
                  <a:gd name="T63" fmla="*/ 145 h 194"/>
                  <a:gd name="T64" fmla="*/ 172 w 298"/>
                  <a:gd name="T65" fmla="*/ 156 h 194"/>
                  <a:gd name="T66" fmla="*/ 172 w 298"/>
                  <a:gd name="T67" fmla="*/ 181 h 194"/>
                  <a:gd name="T68" fmla="*/ 191 w 298"/>
                  <a:gd name="T69" fmla="*/ 194 h 194"/>
                  <a:gd name="T70" fmla="*/ 205 w 298"/>
                  <a:gd name="T71" fmla="*/ 172 h 194"/>
                  <a:gd name="T72" fmla="*/ 220 w 298"/>
                  <a:gd name="T73" fmla="*/ 165 h 194"/>
                  <a:gd name="T74" fmla="*/ 237 w 298"/>
                  <a:gd name="T75" fmla="*/ 167 h 194"/>
                  <a:gd name="T76" fmla="*/ 250 w 298"/>
                  <a:gd name="T77" fmla="*/ 174 h 194"/>
                  <a:gd name="T78" fmla="*/ 255 w 298"/>
                  <a:gd name="T79" fmla="*/ 180 h 194"/>
                  <a:gd name="T80" fmla="*/ 259 w 298"/>
                  <a:gd name="T81" fmla="*/ 161 h 194"/>
                  <a:gd name="T82" fmla="*/ 269 w 298"/>
                  <a:gd name="T83" fmla="*/ 139 h 194"/>
                  <a:gd name="T84" fmla="*/ 291 w 298"/>
                  <a:gd name="T85" fmla="*/ 135 h 194"/>
                  <a:gd name="T86" fmla="*/ 298 w 298"/>
                  <a:gd name="T87" fmla="*/ 121 h 194"/>
                  <a:gd name="T88" fmla="*/ 291 w 298"/>
                  <a:gd name="T89" fmla="*/ 109 h 194"/>
                  <a:gd name="T90" fmla="*/ 281 w 298"/>
                  <a:gd name="T91" fmla="*/ 104 h 194"/>
                  <a:gd name="T92" fmla="*/ 253 w 298"/>
                  <a:gd name="T93" fmla="*/ 99 h 194"/>
                  <a:gd name="T94" fmla="*/ 252 w 298"/>
                  <a:gd name="T95" fmla="*/ 85 h 194"/>
                  <a:gd name="T96" fmla="*/ 252 w 298"/>
                  <a:gd name="T97" fmla="*/ 70 h 194"/>
                  <a:gd name="T98" fmla="*/ 252 w 298"/>
                  <a:gd name="T99" fmla="*/ 59 h 194"/>
                  <a:gd name="T100" fmla="*/ 235 w 298"/>
                  <a:gd name="T101" fmla="*/ 50 h 194"/>
                  <a:gd name="T102" fmla="*/ 226 w 298"/>
                  <a:gd name="T103" fmla="*/ 54 h 194"/>
                  <a:gd name="T104" fmla="*/ 211 w 298"/>
                  <a:gd name="T105" fmla="*/ 43 h 194"/>
                  <a:gd name="T106" fmla="*/ 209 w 298"/>
                  <a:gd name="T107" fmla="*/ 35 h 194"/>
                  <a:gd name="T108" fmla="*/ 203 w 298"/>
                  <a:gd name="T109" fmla="*/ 26 h 194"/>
                  <a:gd name="T110" fmla="*/ 203 w 298"/>
                  <a:gd name="T111" fmla="*/ 22 h 194"/>
                  <a:gd name="T112" fmla="*/ 187 w 298"/>
                  <a:gd name="T113" fmla="*/ 17 h 194"/>
                  <a:gd name="T114" fmla="*/ 181 w 298"/>
                  <a:gd name="T115" fmla="*/ 24 h 194"/>
                  <a:gd name="T116" fmla="*/ 170 w 298"/>
                  <a:gd name="T117" fmla="*/ 32 h 194"/>
                  <a:gd name="T118" fmla="*/ 157 w 298"/>
                  <a:gd name="T119" fmla="*/ 37 h 19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98"/>
                  <a:gd name="T181" fmla="*/ 0 h 194"/>
                  <a:gd name="T182" fmla="*/ 298 w 298"/>
                  <a:gd name="T183" fmla="*/ 194 h 194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98" h="194">
                    <a:moveTo>
                      <a:pt x="157" y="37"/>
                    </a:moveTo>
                    <a:lnTo>
                      <a:pt x="142" y="24"/>
                    </a:lnTo>
                    <a:lnTo>
                      <a:pt x="144" y="19"/>
                    </a:lnTo>
                    <a:lnTo>
                      <a:pt x="135" y="11"/>
                    </a:lnTo>
                    <a:lnTo>
                      <a:pt x="127" y="0"/>
                    </a:lnTo>
                    <a:lnTo>
                      <a:pt x="117" y="11"/>
                    </a:lnTo>
                    <a:lnTo>
                      <a:pt x="111" y="7"/>
                    </a:lnTo>
                    <a:lnTo>
                      <a:pt x="100" y="17"/>
                    </a:lnTo>
                    <a:lnTo>
                      <a:pt x="100" y="22"/>
                    </a:lnTo>
                    <a:lnTo>
                      <a:pt x="87" y="28"/>
                    </a:lnTo>
                    <a:lnTo>
                      <a:pt x="54" y="54"/>
                    </a:lnTo>
                    <a:lnTo>
                      <a:pt x="45" y="65"/>
                    </a:lnTo>
                    <a:lnTo>
                      <a:pt x="45" y="78"/>
                    </a:lnTo>
                    <a:lnTo>
                      <a:pt x="33" y="82"/>
                    </a:lnTo>
                    <a:lnTo>
                      <a:pt x="9" y="108"/>
                    </a:lnTo>
                    <a:lnTo>
                      <a:pt x="9" y="117"/>
                    </a:lnTo>
                    <a:lnTo>
                      <a:pt x="0" y="128"/>
                    </a:lnTo>
                    <a:lnTo>
                      <a:pt x="4" y="141"/>
                    </a:lnTo>
                    <a:lnTo>
                      <a:pt x="15" y="134"/>
                    </a:lnTo>
                    <a:lnTo>
                      <a:pt x="26" y="122"/>
                    </a:lnTo>
                    <a:lnTo>
                      <a:pt x="43" y="119"/>
                    </a:lnTo>
                    <a:lnTo>
                      <a:pt x="54" y="122"/>
                    </a:lnTo>
                    <a:lnTo>
                      <a:pt x="58" y="141"/>
                    </a:lnTo>
                    <a:lnTo>
                      <a:pt x="56" y="154"/>
                    </a:lnTo>
                    <a:lnTo>
                      <a:pt x="63" y="163"/>
                    </a:lnTo>
                    <a:lnTo>
                      <a:pt x="72" y="169"/>
                    </a:lnTo>
                    <a:lnTo>
                      <a:pt x="91" y="171"/>
                    </a:lnTo>
                    <a:lnTo>
                      <a:pt x="133" y="176"/>
                    </a:lnTo>
                    <a:lnTo>
                      <a:pt x="142" y="171"/>
                    </a:lnTo>
                    <a:lnTo>
                      <a:pt x="148" y="163"/>
                    </a:lnTo>
                    <a:lnTo>
                      <a:pt x="152" y="146"/>
                    </a:lnTo>
                    <a:lnTo>
                      <a:pt x="167" y="145"/>
                    </a:lnTo>
                    <a:lnTo>
                      <a:pt x="172" y="156"/>
                    </a:lnTo>
                    <a:lnTo>
                      <a:pt x="172" y="181"/>
                    </a:lnTo>
                    <a:lnTo>
                      <a:pt x="191" y="194"/>
                    </a:lnTo>
                    <a:lnTo>
                      <a:pt x="205" y="172"/>
                    </a:lnTo>
                    <a:lnTo>
                      <a:pt x="220" y="165"/>
                    </a:lnTo>
                    <a:lnTo>
                      <a:pt x="237" y="167"/>
                    </a:lnTo>
                    <a:lnTo>
                      <a:pt x="250" y="174"/>
                    </a:lnTo>
                    <a:lnTo>
                      <a:pt x="255" y="180"/>
                    </a:lnTo>
                    <a:lnTo>
                      <a:pt x="259" y="161"/>
                    </a:lnTo>
                    <a:lnTo>
                      <a:pt x="269" y="139"/>
                    </a:lnTo>
                    <a:lnTo>
                      <a:pt x="291" y="135"/>
                    </a:lnTo>
                    <a:lnTo>
                      <a:pt x="298" y="121"/>
                    </a:lnTo>
                    <a:lnTo>
                      <a:pt x="291" y="109"/>
                    </a:lnTo>
                    <a:lnTo>
                      <a:pt x="281" y="104"/>
                    </a:lnTo>
                    <a:lnTo>
                      <a:pt x="253" y="99"/>
                    </a:lnTo>
                    <a:lnTo>
                      <a:pt x="252" y="85"/>
                    </a:lnTo>
                    <a:lnTo>
                      <a:pt x="252" y="70"/>
                    </a:lnTo>
                    <a:lnTo>
                      <a:pt x="252" y="59"/>
                    </a:lnTo>
                    <a:lnTo>
                      <a:pt x="235" y="50"/>
                    </a:lnTo>
                    <a:lnTo>
                      <a:pt x="226" y="54"/>
                    </a:lnTo>
                    <a:lnTo>
                      <a:pt x="211" y="43"/>
                    </a:lnTo>
                    <a:lnTo>
                      <a:pt x="209" y="35"/>
                    </a:lnTo>
                    <a:lnTo>
                      <a:pt x="203" y="26"/>
                    </a:lnTo>
                    <a:lnTo>
                      <a:pt x="203" y="22"/>
                    </a:lnTo>
                    <a:lnTo>
                      <a:pt x="187" y="17"/>
                    </a:lnTo>
                    <a:lnTo>
                      <a:pt x="181" y="24"/>
                    </a:lnTo>
                    <a:lnTo>
                      <a:pt x="170" y="32"/>
                    </a:lnTo>
                    <a:lnTo>
                      <a:pt x="157" y="37"/>
                    </a:lnTo>
                    <a:close/>
                  </a:path>
                </a:pathLst>
              </a:custGeom>
              <a:solidFill>
                <a:srgbClr val="808080"/>
              </a:solidFill>
              <a:ln w="6350">
                <a:solidFill>
                  <a:srgbClr val="CCCC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eorgia" pitchFamily="18" charset="0"/>
                </a:endParaRPr>
              </a:p>
            </p:txBody>
          </p:sp>
          <p:sp>
            <p:nvSpPr>
              <p:cNvPr id="316" name="Freeform 17"/>
              <p:cNvSpPr>
                <a:spLocks/>
              </p:cNvSpPr>
              <p:nvPr/>
            </p:nvSpPr>
            <p:spPr bwMode="auto">
              <a:xfrm>
                <a:off x="2417" y="2686"/>
                <a:ext cx="363" cy="149"/>
              </a:xfrm>
              <a:custGeom>
                <a:avLst/>
                <a:gdLst>
                  <a:gd name="T0" fmla="*/ 19 w 453"/>
                  <a:gd name="T1" fmla="*/ 72 h 206"/>
                  <a:gd name="T2" fmla="*/ 36 w 453"/>
                  <a:gd name="T3" fmla="*/ 82 h 206"/>
                  <a:gd name="T4" fmla="*/ 63 w 453"/>
                  <a:gd name="T5" fmla="*/ 80 h 206"/>
                  <a:gd name="T6" fmla="*/ 88 w 453"/>
                  <a:gd name="T7" fmla="*/ 78 h 206"/>
                  <a:gd name="T8" fmla="*/ 118 w 453"/>
                  <a:gd name="T9" fmla="*/ 88 h 206"/>
                  <a:gd name="T10" fmla="*/ 138 w 453"/>
                  <a:gd name="T11" fmla="*/ 85 h 206"/>
                  <a:gd name="T12" fmla="*/ 172 w 453"/>
                  <a:gd name="T13" fmla="*/ 81 h 206"/>
                  <a:gd name="T14" fmla="*/ 209 w 453"/>
                  <a:gd name="T15" fmla="*/ 100 h 206"/>
                  <a:gd name="T16" fmla="*/ 227 w 453"/>
                  <a:gd name="T17" fmla="*/ 81 h 206"/>
                  <a:gd name="T18" fmla="*/ 212 w 453"/>
                  <a:gd name="T19" fmla="*/ 40 h 206"/>
                  <a:gd name="T20" fmla="*/ 274 w 453"/>
                  <a:gd name="T21" fmla="*/ 5 h 206"/>
                  <a:gd name="T22" fmla="*/ 291 w 453"/>
                  <a:gd name="T23" fmla="*/ 20 h 206"/>
                  <a:gd name="T24" fmla="*/ 336 w 453"/>
                  <a:gd name="T25" fmla="*/ 2 h 206"/>
                  <a:gd name="T26" fmla="*/ 385 w 453"/>
                  <a:gd name="T27" fmla="*/ 17 h 206"/>
                  <a:gd name="T28" fmla="*/ 417 w 453"/>
                  <a:gd name="T29" fmla="*/ 8 h 206"/>
                  <a:gd name="T30" fmla="*/ 442 w 453"/>
                  <a:gd name="T31" fmla="*/ 52 h 206"/>
                  <a:gd name="T32" fmla="*/ 450 w 453"/>
                  <a:gd name="T33" fmla="*/ 82 h 206"/>
                  <a:gd name="T34" fmla="*/ 429 w 453"/>
                  <a:gd name="T35" fmla="*/ 100 h 206"/>
                  <a:gd name="T36" fmla="*/ 432 w 453"/>
                  <a:gd name="T37" fmla="*/ 120 h 206"/>
                  <a:gd name="T38" fmla="*/ 424 w 453"/>
                  <a:gd name="T39" fmla="*/ 148 h 206"/>
                  <a:gd name="T40" fmla="*/ 401 w 453"/>
                  <a:gd name="T41" fmla="*/ 172 h 206"/>
                  <a:gd name="T42" fmla="*/ 380 w 453"/>
                  <a:gd name="T43" fmla="*/ 189 h 206"/>
                  <a:gd name="T44" fmla="*/ 330 w 453"/>
                  <a:gd name="T45" fmla="*/ 192 h 206"/>
                  <a:gd name="T46" fmla="*/ 289 w 453"/>
                  <a:gd name="T47" fmla="*/ 206 h 206"/>
                  <a:gd name="T48" fmla="*/ 220 w 453"/>
                  <a:gd name="T49" fmla="*/ 192 h 206"/>
                  <a:gd name="T50" fmla="*/ 154 w 453"/>
                  <a:gd name="T51" fmla="*/ 165 h 206"/>
                  <a:gd name="T52" fmla="*/ 150 w 453"/>
                  <a:gd name="T53" fmla="*/ 141 h 206"/>
                  <a:gd name="T54" fmla="*/ 107 w 453"/>
                  <a:gd name="T55" fmla="*/ 139 h 206"/>
                  <a:gd name="T56" fmla="*/ 52 w 453"/>
                  <a:gd name="T57" fmla="*/ 132 h 206"/>
                  <a:gd name="T58" fmla="*/ 28 w 453"/>
                  <a:gd name="T59" fmla="*/ 123 h 206"/>
                  <a:gd name="T60" fmla="*/ 13 w 453"/>
                  <a:gd name="T61" fmla="*/ 105 h 206"/>
                  <a:gd name="T62" fmla="*/ 0 w 453"/>
                  <a:gd name="T63" fmla="*/ 74 h 20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453"/>
                  <a:gd name="T97" fmla="*/ 0 h 206"/>
                  <a:gd name="T98" fmla="*/ 453 w 453"/>
                  <a:gd name="T99" fmla="*/ 206 h 20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453" h="206">
                    <a:moveTo>
                      <a:pt x="0" y="74"/>
                    </a:moveTo>
                    <a:lnTo>
                      <a:pt x="19" y="72"/>
                    </a:lnTo>
                    <a:lnTo>
                      <a:pt x="26" y="70"/>
                    </a:lnTo>
                    <a:lnTo>
                      <a:pt x="36" y="82"/>
                    </a:lnTo>
                    <a:lnTo>
                      <a:pt x="48" y="78"/>
                    </a:lnTo>
                    <a:lnTo>
                      <a:pt x="63" y="80"/>
                    </a:lnTo>
                    <a:lnTo>
                      <a:pt x="72" y="87"/>
                    </a:lnTo>
                    <a:lnTo>
                      <a:pt x="88" y="78"/>
                    </a:lnTo>
                    <a:lnTo>
                      <a:pt x="109" y="79"/>
                    </a:lnTo>
                    <a:lnTo>
                      <a:pt x="118" y="88"/>
                    </a:lnTo>
                    <a:lnTo>
                      <a:pt x="131" y="91"/>
                    </a:lnTo>
                    <a:lnTo>
                      <a:pt x="138" y="85"/>
                    </a:lnTo>
                    <a:lnTo>
                      <a:pt x="161" y="81"/>
                    </a:lnTo>
                    <a:lnTo>
                      <a:pt x="172" y="81"/>
                    </a:lnTo>
                    <a:lnTo>
                      <a:pt x="189" y="87"/>
                    </a:lnTo>
                    <a:lnTo>
                      <a:pt x="209" y="100"/>
                    </a:lnTo>
                    <a:lnTo>
                      <a:pt x="224" y="94"/>
                    </a:lnTo>
                    <a:lnTo>
                      <a:pt x="227" y="81"/>
                    </a:lnTo>
                    <a:lnTo>
                      <a:pt x="217" y="64"/>
                    </a:lnTo>
                    <a:lnTo>
                      <a:pt x="212" y="40"/>
                    </a:lnTo>
                    <a:lnTo>
                      <a:pt x="263" y="5"/>
                    </a:lnTo>
                    <a:lnTo>
                      <a:pt x="274" y="5"/>
                    </a:lnTo>
                    <a:lnTo>
                      <a:pt x="276" y="17"/>
                    </a:lnTo>
                    <a:lnTo>
                      <a:pt x="291" y="20"/>
                    </a:lnTo>
                    <a:lnTo>
                      <a:pt x="323" y="16"/>
                    </a:lnTo>
                    <a:lnTo>
                      <a:pt x="336" y="2"/>
                    </a:lnTo>
                    <a:lnTo>
                      <a:pt x="376" y="0"/>
                    </a:lnTo>
                    <a:lnTo>
                      <a:pt x="385" y="17"/>
                    </a:lnTo>
                    <a:lnTo>
                      <a:pt x="402" y="17"/>
                    </a:lnTo>
                    <a:lnTo>
                      <a:pt x="417" y="8"/>
                    </a:lnTo>
                    <a:lnTo>
                      <a:pt x="442" y="24"/>
                    </a:lnTo>
                    <a:lnTo>
                      <a:pt x="442" y="52"/>
                    </a:lnTo>
                    <a:lnTo>
                      <a:pt x="453" y="64"/>
                    </a:lnTo>
                    <a:lnTo>
                      <a:pt x="450" y="82"/>
                    </a:lnTo>
                    <a:lnTo>
                      <a:pt x="442" y="100"/>
                    </a:lnTo>
                    <a:lnTo>
                      <a:pt x="429" y="100"/>
                    </a:lnTo>
                    <a:lnTo>
                      <a:pt x="424" y="105"/>
                    </a:lnTo>
                    <a:lnTo>
                      <a:pt x="432" y="120"/>
                    </a:lnTo>
                    <a:lnTo>
                      <a:pt x="432" y="135"/>
                    </a:lnTo>
                    <a:lnTo>
                      <a:pt x="424" y="148"/>
                    </a:lnTo>
                    <a:lnTo>
                      <a:pt x="402" y="159"/>
                    </a:lnTo>
                    <a:lnTo>
                      <a:pt x="401" y="172"/>
                    </a:lnTo>
                    <a:lnTo>
                      <a:pt x="401" y="185"/>
                    </a:lnTo>
                    <a:lnTo>
                      <a:pt x="380" y="189"/>
                    </a:lnTo>
                    <a:lnTo>
                      <a:pt x="346" y="187"/>
                    </a:lnTo>
                    <a:lnTo>
                      <a:pt x="330" y="192"/>
                    </a:lnTo>
                    <a:lnTo>
                      <a:pt x="301" y="192"/>
                    </a:lnTo>
                    <a:lnTo>
                      <a:pt x="289" y="206"/>
                    </a:lnTo>
                    <a:lnTo>
                      <a:pt x="243" y="191"/>
                    </a:lnTo>
                    <a:lnTo>
                      <a:pt x="220" y="192"/>
                    </a:lnTo>
                    <a:lnTo>
                      <a:pt x="162" y="179"/>
                    </a:lnTo>
                    <a:lnTo>
                      <a:pt x="154" y="165"/>
                    </a:lnTo>
                    <a:lnTo>
                      <a:pt x="154" y="150"/>
                    </a:lnTo>
                    <a:lnTo>
                      <a:pt x="150" y="141"/>
                    </a:lnTo>
                    <a:lnTo>
                      <a:pt x="143" y="137"/>
                    </a:lnTo>
                    <a:lnTo>
                      <a:pt x="107" y="139"/>
                    </a:lnTo>
                    <a:lnTo>
                      <a:pt x="57" y="144"/>
                    </a:lnTo>
                    <a:lnTo>
                      <a:pt x="52" y="132"/>
                    </a:lnTo>
                    <a:lnTo>
                      <a:pt x="43" y="128"/>
                    </a:lnTo>
                    <a:lnTo>
                      <a:pt x="28" y="123"/>
                    </a:lnTo>
                    <a:lnTo>
                      <a:pt x="13" y="119"/>
                    </a:lnTo>
                    <a:lnTo>
                      <a:pt x="13" y="105"/>
                    </a:lnTo>
                    <a:lnTo>
                      <a:pt x="13" y="85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808080"/>
              </a:solidFill>
              <a:ln w="6350">
                <a:solidFill>
                  <a:srgbClr val="CCCC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eorgia" pitchFamily="18" charset="0"/>
                </a:endParaRPr>
              </a:p>
            </p:txBody>
          </p:sp>
          <p:sp>
            <p:nvSpPr>
              <p:cNvPr id="317" name="Freeform 18"/>
              <p:cNvSpPr>
                <a:spLocks/>
              </p:cNvSpPr>
              <p:nvPr/>
            </p:nvSpPr>
            <p:spPr bwMode="auto">
              <a:xfrm>
                <a:off x="2733" y="2705"/>
                <a:ext cx="336" cy="183"/>
              </a:xfrm>
              <a:custGeom>
                <a:avLst/>
                <a:gdLst>
                  <a:gd name="T0" fmla="*/ 2 w 420"/>
                  <a:gd name="T1" fmla="*/ 161 h 254"/>
                  <a:gd name="T2" fmla="*/ 15 w 420"/>
                  <a:gd name="T3" fmla="*/ 172 h 254"/>
                  <a:gd name="T4" fmla="*/ 13 w 420"/>
                  <a:gd name="T5" fmla="*/ 178 h 254"/>
                  <a:gd name="T6" fmla="*/ 17 w 420"/>
                  <a:gd name="T7" fmla="*/ 189 h 254"/>
                  <a:gd name="T8" fmla="*/ 28 w 420"/>
                  <a:gd name="T9" fmla="*/ 189 h 254"/>
                  <a:gd name="T10" fmla="*/ 70 w 420"/>
                  <a:gd name="T11" fmla="*/ 230 h 254"/>
                  <a:gd name="T12" fmla="*/ 83 w 420"/>
                  <a:gd name="T13" fmla="*/ 232 h 254"/>
                  <a:gd name="T14" fmla="*/ 117 w 420"/>
                  <a:gd name="T15" fmla="*/ 254 h 254"/>
                  <a:gd name="T16" fmla="*/ 133 w 420"/>
                  <a:gd name="T17" fmla="*/ 241 h 254"/>
                  <a:gd name="T18" fmla="*/ 157 w 420"/>
                  <a:gd name="T19" fmla="*/ 243 h 254"/>
                  <a:gd name="T20" fmla="*/ 165 w 420"/>
                  <a:gd name="T21" fmla="*/ 248 h 254"/>
                  <a:gd name="T22" fmla="*/ 183 w 420"/>
                  <a:gd name="T23" fmla="*/ 241 h 254"/>
                  <a:gd name="T24" fmla="*/ 220 w 420"/>
                  <a:gd name="T25" fmla="*/ 226 h 254"/>
                  <a:gd name="T26" fmla="*/ 263 w 420"/>
                  <a:gd name="T27" fmla="*/ 219 h 254"/>
                  <a:gd name="T28" fmla="*/ 281 w 420"/>
                  <a:gd name="T29" fmla="*/ 222 h 254"/>
                  <a:gd name="T30" fmla="*/ 287 w 420"/>
                  <a:gd name="T31" fmla="*/ 232 h 254"/>
                  <a:gd name="T32" fmla="*/ 302 w 420"/>
                  <a:gd name="T33" fmla="*/ 215 h 254"/>
                  <a:gd name="T34" fmla="*/ 322 w 420"/>
                  <a:gd name="T35" fmla="*/ 208 h 254"/>
                  <a:gd name="T36" fmla="*/ 341 w 420"/>
                  <a:gd name="T37" fmla="*/ 205 h 254"/>
                  <a:gd name="T38" fmla="*/ 374 w 420"/>
                  <a:gd name="T39" fmla="*/ 172 h 254"/>
                  <a:gd name="T40" fmla="*/ 383 w 420"/>
                  <a:gd name="T41" fmla="*/ 152 h 254"/>
                  <a:gd name="T42" fmla="*/ 387 w 420"/>
                  <a:gd name="T43" fmla="*/ 113 h 254"/>
                  <a:gd name="T44" fmla="*/ 391 w 420"/>
                  <a:gd name="T45" fmla="*/ 81 h 254"/>
                  <a:gd name="T46" fmla="*/ 404 w 420"/>
                  <a:gd name="T47" fmla="*/ 80 h 254"/>
                  <a:gd name="T48" fmla="*/ 414 w 420"/>
                  <a:gd name="T49" fmla="*/ 68 h 254"/>
                  <a:gd name="T50" fmla="*/ 420 w 420"/>
                  <a:gd name="T51" fmla="*/ 59 h 254"/>
                  <a:gd name="T52" fmla="*/ 407 w 420"/>
                  <a:gd name="T53" fmla="*/ 50 h 254"/>
                  <a:gd name="T54" fmla="*/ 400 w 420"/>
                  <a:gd name="T55" fmla="*/ 54 h 254"/>
                  <a:gd name="T56" fmla="*/ 381 w 420"/>
                  <a:gd name="T57" fmla="*/ 50 h 254"/>
                  <a:gd name="T58" fmla="*/ 370 w 420"/>
                  <a:gd name="T59" fmla="*/ 35 h 254"/>
                  <a:gd name="T60" fmla="*/ 359 w 420"/>
                  <a:gd name="T61" fmla="*/ 15 h 254"/>
                  <a:gd name="T62" fmla="*/ 346 w 420"/>
                  <a:gd name="T63" fmla="*/ 15 h 254"/>
                  <a:gd name="T64" fmla="*/ 326 w 420"/>
                  <a:gd name="T65" fmla="*/ 0 h 254"/>
                  <a:gd name="T66" fmla="*/ 315 w 420"/>
                  <a:gd name="T67" fmla="*/ 2 h 254"/>
                  <a:gd name="T68" fmla="*/ 274 w 420"/>
                  <a:gd name="T69" fmla="*/ 7 h 254"/>
                  <a:gd name="T70" fmla="*/ 266 w 420"/>
                  <a:gd name="T71" fmla="*/ 19 h 254"/>
                  <a:gd name="T72" fmla="*/ 255 w 420"/>
                  <a:gd name="T73" fmla="*/ 33 h 254"/>
                  <a:gd name="T74" fmla="*/ 240 w 420"/>
                  <a:gd name="T75" fmla="*/ 41 h 254"/>
                  <a:gd name="T76" fmla="*/ 226 w 420"/>
                  <a:gd name="T77" fmla="*/ 44 h 254"/>
                  <a:gd name="T78" fmla="*/ 216 w 420"/>
                  <a:gd name="T79" fmla="*/ 41 h 254"/>
                  <a:gd name="T80" fmla="*/ 207 w 420"/>
                  <a:gd name="T81" fmla="*/ 35 h 254"/>
                  <a:gd name="T82" fmla="*/ 200 w 420"/>
                  <a:gd name="T83" fmla="*/ 33 h 254"/>
                  <a:gd name="T84" fmla="*/ 187 w 420"/>
                  <a:gd name="T85" fmla="*/ 39 h 254"/>
                  <a:gd name="T86" fmla="*/ 170 w 420"/>
                  <a:gd name="T87" fmla="*/ 48 h 254"/>
                  <a:gd name="T88" fmla="*/ 135 w 420"/>
                  <a:gd name="T89" fmla="*/ 63 h 254"/>
                  <a:gd name="T90" fmla="*/ 120 w 420"/>
                  <a:gd name="T91" fmla="*/ 65 h 254"/>
                  <a:gd name="T92" fmla="*/ 83 w 420"/>
                  <a:gd name="T93" fmla="*/ 63 h 254"/>
                  <a:gd name="T94" fmla="*/ 78 w 420"/>
                  <a:gd name="T95" fmla="*/ 61 h 254"/>
                  <a:gd name="T96" fmla="*/ 68 w 420"/>
                  <a:gd name="T97" fmla="*/ 46 h 254"/>
                  <a:gd name="T98" fmla="*/ 56 w 420"/>
                  <a:gd name="T99" fmla="*/ 39 h 254"/>
                  <a:gd name="T100" fmla="*/ 52 w 420"/>
                  <a:gd name="T101" fmla="*/ 44 h 254"/>
                  <a:gd name="T102" fmla="*/ 50 w 420"/>
                  <a:gd name="T103" fmla="*/ 59 h 254"/>
                  <a:gd name="T104" fmla="*/ 43 w 420"/>
                  <a:gd name="T105" fmla="*/ 74 h 254"/>
                  <a:gd name="T106" fmla="*/ 30 w 420"/>
                  <a:gd name="T107" fmla="*/ 74 h 254"/>
                  <a:gd name="T108" fmla="*/ 26 w 420"/>
                  <a:gd name="T109" fmla="*/ 78 h 254"/>
                  <a:gd name="T110" fmla="*/ 33 w 420"/>
                  <a:gd name="T111" fmla="*/ 93 h 254"/>
                  <a:gd name="T112" fmla="*/ 31 w 420"/>
                  <a:gd name="T113" fmla="*/ 108 h 254"/>
                  <a:gd name="T114" fmla="*/ 22 w 420"/>
                  <a:gd name="T115" fmla="*/ 122 h 254"/>
                  <a:gd name="T116" fmla="*/ 15 w 420"/>
                  <a:gd name="T117" fmla="*/ 128 h 254"/>
                  <a:gd name="T118" fmla="*/ 4 w 420"/>
                  <a:gd name="T119" fmla="*/ 133 h 254"/>
                  <a:gd name="T120" fmla="*/ 0 w 420"/>
                  <a:gd name="T121" fmla="*/ 145 h 254"/>
                  <a:gd name="T122" fmla="*/ 2 w 420"/>
                  <a:gd name="T123" fmla="*/ 161 h 25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420"/>
                  <a:gd name="T187" fmla="*/ 0 h 254"/>
                  <a:gd name="T188" fmla="*/ 420 w 420"/>
                  <a:gd name="T189" fmla="*/ 254 h 254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420" h="254">
                    <a:moveTo>
                      <a:pt x="2" y="161"/>
                    </a:moveTo>
                    <a:lnTo>
                      <a:pt x="15" y="172"/>
                    </a:lnTo>
                    <a:lnTo>
                      <a:pt x="13" y="178"/>
                    </a:lnTo>
                    <a:lnTo>
                      <a:pt x="17" y="189"/>
                    </a:lnTo>
                    <a:lnTo>
                      <a:pt x="28" y="189"/>
                    </a:lnTo>
                    <a:lnTo>
                      <a:pt x="70" y="230"/>
                    </a:lnTo>
                    <a:lnTo>
                      <a:pt x="83" y="232"/>
                    </a:lnTo>
                    <a:lnTo>
                      <a:pt x="117" y="254"/>
                    </a:lnTo>
                    <a:lnTo>
                      <a:pt x="133" y="241"/>
                    </a:lnTo>
                    <a:lnTo>
                      <a:pt x="157" y="243"/>
                    </a:lnTo>
                    <a:lnTo>
                      <a:pt x="165" y="248"/>
                    </a:lnTo>
                    <a:lnTo>
                      <a:pt x="183" y="241"/>
                    </a:lnTo>
                    <a:lnTo>
                      <a:pt x="220" y="226"/>
                    </a:lnTo>
                    <a:lnTo>
                      <a:pt x="263" y="219"/>
                    </a:lnTo>
                    <a:lnTo>
                      <a:pt x="281" y="222"/>
                    </a:lnTo>
                    <a:lnTo>
                      <a:pt x="287" y="232"/>
                    </a:lnTo>
                    <a:lnTo>
                      <a:pt x="302" y="215"/>
                    </a:lnTo>
                    <a:lnTo>
                      <a:pt x="322" y="208"/>
                    </a:lnTo>
                    <a:lnTo>
                      <a:pt x="341" y="205"/>
                    </a:lnTo>
                    <a:lnTo>
                      <a:pt x="374" y="172"/>
                    </a:lnTo>
                    <a:lnTo>
                      <a:pt x="383" y="152"/>
                    </a:lnTo>
                    <a:lnTo>
                      <a:pt x="387" y="113"/>
                    </a:lnTo>
                    <a:lnTo>
                      <a:pt x="391" y="81"/>
                    </a:lnTo>
                    <a:lnTo>
                      <a:pt x="404" y="80"/>
                    </a:lnTo>
                    <a:lnTo>
                      <a:pt x="414" y="68"/>
                    </a:lnTo>
                    <a:lnTo>
                      <a:pt x="420" y="59"/>
                    </a:lnTo>
                    <a:lnTo>
                      <a:pt x="407" y="50"/>
                    </a:lnTo>
                    <a:lnTo>
                      <a:pt x="400" y="54"/>
                    </a:lnTo>
                    <a:lnTo>
                      <a:pt x="381" y="50"/>
                    </a:lnTo>
                    <a:lnTo>
                      <a:pt x="370" y="35"/>
                    </a:lnTo>
                    <a:lnTo>
                      <a:pt x="359" y="15"/>
                    </a:lnTo>
                    <a:lnTo>
                      <a:pt x="346" y="15"/>
                    </a:lnTo>
                    <a:lnTo>
                      <a:pt x="326" y="0"/>
                    </a:lnTo>
                    <a:lnTo>
                      <a:pt x="315" y="2"/>
                    </a:lnTo>
                    <a:lnTo>
                      <a:pt x="274" y="7"/>
                    </a:lnTo>
                    <a:lnTo>
                      <a:pt x="266" y="19"/>
                    </a:lnTo>
                    <a:lnTo>
                      <a:pt x="255" y="33"/>
                    </a:lnTo>
                    <a:lnTo>
                      <a:pt x="240" y="41"/>
                    </a:lnTo>
                    <a:lnTo>
                      <a:pt x="226" y="44"/>
                    </a:lnTo>
                    <a:lnTo>
                      <a:pt x="216" y="41"/>
                    </a:lnTo>
                    <a:lnTo>
                      <a:pt x="207" y="35"/>
                    </a:lnTo>
                    <a:lnTo>
                      <a:pt x="200" y="33"/>
                    </a:lnTo>
                    <a:lnTo>
                      <a:pt x="187" y="39"/>
                    </a:lnTo>
                    <a:lnTo>
                      <a:pt x="170" y="48"/>
                    </a:lnTo>
                    <a:lnTo>
                      <a:pt x="135" y="63"/>
                    </a:lnTo>
                    <a:lnTo>
                      <a:pt x="120" y="65"/>
                    </a:lnTo>
                    <a:lnTo>
                      <a:pt x="83" y="63"/>
                    </a:lnTo>
                    <a:lnTo>
                      <a:pt x="78" y="61"/>
                    </a:lnTo>
                    <a:lnTo>
                      <a:pt x="68" y="46"/>
                    </a:lnTo>
                    <a:lnTo>
                      <a:pt x="56" y="39"/>
                    </a:lnTo>
                    <a:lnTo>
                      <a:pt x="52" y="44"/>
                    </a:lnTo>
                    <a:lnTo>
                      <a:pt x="50" y="59"/>
                    </a:lnTo>
                    <a:lnTo>
                      <a:pt x="43" y="74"/>
                    </a:lnTo>
                    <a:lnTo>
                      <a:pt x="30" y="74"/>
                    </a:lnTo>
                    <a:lnTo>
                      <a:pt x="26" y="78"/>
                    </a:lnTo>
                    <a:lnTo>
                      <a:pt x="33" y="93"/>
                    </a:lnTo>
                    <a:lnTo>
                      <a:pt x="31" y="108"/>
                    </a:lnTo>
                    <a:lnTo>
                      <a:pt x="22" y="122"/>
                    </a:lnTo>
                    <a:lnTo>
                      <a:pt x="15" y="128"/>
                    </a:lnTo>
                    <a:lnTo>
                      <a:pt x="4" y="133"/>
                    </a:lnTo>
                    <a:lnTo>
                      <a:pt x="0" y="145"/>
                    </a:lnTo>
                    <a:lnTo>
                      <a:pt x="2" y="161"/>
                    </a:lnTo>
                    <a:close/>
                  </a:path>
                </a:pathLst>
              </a:custGeom>
              <a:solidFill>
                <a:schemeClr val="accent5"/>
              </a:solidFill>
              <a:ln w="6350">
                <a:solidFill>
                  <a:srgbClr val="CCCC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eorgia" pitchFamily="18" charset="0"/>
                </a:endParaRPr>
              </a:p>
            </p:txBody>
          </p:sp>
          <p:sp>
            <p:nvSpPr>
              <p:cNvPr id="318" name="Freeform 19"/>
              <p:cNvSpPr>
                <a:spLocks/>
              </p:cNvSpPr>
              <p:nvPr/>
            </p:nvSpPr>
            <p:spPr bwMode="auto">
              <a:xfrm>
                <a:off x="2588" y="2821"/>
                <a:ext cx="159" cy="82"/>
              </a:xfrm>
              <a:custGeom>
                <a:avLst/>
                <a:gdLst>
                  <a:gd name="T0" fmla="*/ 17 w 199"/>
                  <a:gd name="T1" fmla="*/ 63 h 115"/>
                  <a:gd name="T2" fmla="*/ 37 w 199"/>
                  <a:gd name="T3" fmla="*/ 83 h 115"/>
                  <a:gd name="T4" fmla="*/ 31 w 199"/>
                  <a:gd name="T5" fmla="*/ 93 h 115"/>
                  <a:gd name="T6" fmla="*/ 22 w 199"/>
                  <a:gd name="T7" fmla="*/ 100 h 115"/>
                  <a:gd name="T8" fmla="*/ 11 w 199"/>
                  <a:gd name="T9" fmla="*/ 102 h 115"/>
                  <a:gd name="T10" fmla="*/ 0 w 199"/>
                  <a:gd name="T11" fmla="*/ 104 h 115"/>
                  <a:gd name="T12" fmla="*/ 20 w 199"/>
                  <a:gd name="T13" fmla="*/ 113 h 115"/>
                  <a:gd name="T14" fmla="*/ 28 w 199"/>
                  <a:gd name="T15" fmla="*/ 115 h 115"/>
                  <a:gd name="T16" fmla="*/ 53 w 199"/>
                  <a:gd name="T17" fmla="*/ 100 h 115"/>
                  <a:gd name="T18" fmla="*/ 108 w 199"/>
                  <a:gd name="T19" fmla="*/ 114 h 115"/>
                  <a:gd name="T20" fmla="*/ 144 w 199"/>
                  <a:gd name="T21" fmla="*/ 74 h 115"/>
                  <a:gd name="T22" fmla="*/ 151 w 199"/>
                  <a:gd name="T23" fmla="*/ 57 h 115"/>
                  <a:gd name="T24" fmla="*/ 158 w 199"/>
                  <a:gd name="T25" fmla="*/ 52 h 115"/>
                  <a:gd name="T26" fmla="*/ 178 w 199"/>
                  <a:gd name="T27" fmla="*/ 54 h 115"/>
                  <a:gd name="T28" fmla="*/ 199 w 199"/>
                  <a:gd name="T29" fmla="*/ 30 h 115"/>
                  <a:gd name="T30" fmla="*/ 197 w 199"/>
                  <a:gd name="T31" fmla="*/ 15 h 115"/>
                  <a:gd name="T32" fmla="*/ 183 w 199"/>
                  <a:gd name="T33" fmla="*/ 0 h 115"/>
                  <a:gd name="T34" fmla="*/ 173 w 199"/>
                  <a:gd name="T35" fmla="*/ 2 h 115"/>
                  <a:gd name="T36" fmla="*/ 163 w 199"/>
                  <a:gd name="T37" fmla="*/ 5 h 115"/>
                  <a:gd name="T38" fmla="*/ 145 w 199"/>
                  <a:gd name="T39" fmla="*/ 1 h 115"/>
                  <a:gd name="T40" fmla="*/ 127 w 199"/>
                  <a:gd name="T41" fmla="*/ 2 h 115"/>
                  <a:gd name="T42" fmla="*/ 109 w 199"/>
                  <a:gd name="T43" fmla="*/ 7 h 115"/>
                  <a:gd name="T44" fmla="*/ 84 w 199"/>
                  <a:gd name="T45" fmla="*/ 5 h 115"/>
                  <a:gd name="T46" fmla="*/ 73 w 199"/>
                  <a:gd name="T47" fmla="*/ 20 h 115"/>
                  <a:gd name="T48" fmla="*/ 31 w 199"/>
                  <a:gd name="T49" fmla="*/ 7 h 115"/>
                  <a:gd name="T50" fmla="*/ 15 w 199"/>
                  <a:gd name="T51" fmla="*/ 7 h 115"/>
                  <a:gd name="T52" fmla="*/ 15 w 199"/>
                  <a:gd name="T53" fmla="*/ 32 h 115"/>
                  <a:gd name="T54" fmla="*/ 17 w 199"/>
                  <a:gd name="T55" fmla="*/ 63 h 11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99"/>
                  <a:gd name="T85" fmla="*/ 0 h 115"/>
                  <a:gd name="T86" fmla="*/ 199 w 199"/>
                  <a:gd name="T87" fmla="*/ 115 h 11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99" h="115">
                    <a:moveTo>
                      <a:pt x="17" y="63"/>
                    </a:moveTo>
                    <a:lnTo>
                      <a:pt x="37" y="83"/>
                    </a:lnTo>
                    <a:lnTo>
                      <a:pt x="31" y="93"/>
                    </a:lnTo>
                    <a:lnTo>
                      <a:pt x="22" y="100"/>
                    </a:lnTo>
                    <a:lnTo>
                      <a:pt x="11" y="102"/>
                    </a:lnTo>
                    <a:lnTo>
                      <a:pt x="0" y="104"/>
                    </a:lnTo>
                    <a:lnTo>
                      <a:pt x="20" y="113"/>
                    </a:lnTo>
                    <a:lnTo>
                      <a:pt x="28" y="115"/>
                    </a:lnTo>
                    <a:lnTo>
                      <a:pt x="53" y="100"/>
                    </a:lnTo>
                    <a:lnTo>
                      <a:pt x="108" y="114"/>
                    </a:lnTo>
                    <a:lnTo>
                      <a:pt x="144" y="74"/>
                    </a:lnTo>
                    <a:lnTo>
                      <a:pt x="151" y="57"/>
                    </a:lnTo>
                    <a:lnTo>
                      <a:pt x="158" y="52"/>
                    </a:lnTo>
                    <a:lnTo>
                      <a:pt x="178" y="54"/>
                    </a:lnTo>
                    <a:lnTo>
                      <a:pt x="199" y="30"/>
                    </a:lnTo>
                    <a:lnTo>
                      <a:pt x="197" y="15"/>
                    </a:lnTo>
                    <a:lnTo>
                      <a:pt x="183" y="0"/>
                    </a:lnTo>
                    <a:lnTo>
                      <a:pt x="173" y="2"/>
                    </a:lnTo>
                    <a:lnTo>
                      <a:pt x="163" y="5"/>
                    </a:lnTo>
                    <a:lnTo>
                      <a:pt x="145" y="1"/>
                    </a:lnTo>
                    <a:lnTo>
                      <a:pt x="127" y="2"/>
                    </a:lnTo>
                    <a:lnTo>
                      <a:pt x="109" y="7"/>
                    </a:lnTo>
                    <a:lnTo>
                      <a:pt x="84" y="5"/>
                    </a:lnTo>
                    <a:lnTo>
                      <a:pt x="73" y="20"/>
                    </a:lnTo>
                    <a:lnTo>
                      <a:pt x="31" y="7"/>
                    </a:lnTo>
                    <a:lnTo>
                      <a:pt x="15" y="7"/>
                    </a:lnTo>
                    <a:lnTo>
                      <a:pt x="15" y="32"/>
                    </a:lnTo>
                    <a:lnTo>
                      <a:pt x="17" y="63"/>
                    </a:lnTo>
                    <a:close/>
                  </a:path>
                </a:pathLst>
              </a:custGeom>
              <a:solidFill>
                <a:schemeClr val="accent5"/>
              </a:solidFill>
              <a:ln w="6350">
                <a:solidFill>
                  <a:srgbClr val="CCCC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eorgia" pitchFamily="18" charset="0"/>
                </a:endParaRPr>
              </a:p>
            </p:txBody>
          </p:sp>
          <p:sp>
            <p:nvSpPr>
              <p:cNvPr id="319" name="Freeform 20"/>
              <p:cNvSpPr>
                <a:spLocks/>
              </p:cNvSpPr>
              <p:nvPr/>
            </p:nvSpPr>
            <p:spPr bwMode="auto">
              <a:xfrm>
                <a:off x="3054" y="2972"/>
                <a:ext cx="310" cy="203"/>
              </a:xfrm>
              <a:custGeom>
                <a:avLst/>
                <a:gdLst>
                  <a:gd name="T0" fmla="*/ 7 w 384"/>
                  <a:gd name="T1" fmla="*/ 39 h 281"/>
                  <a:gd name="T2" fmla="*/ 2 w 384"/>
                  <a:gd name="T3" fmla="*/ 59 h 281"/>
                  <a:gd name="T4" fmla="*/ 28 w 384"/>
                  <a:gd name="T5" fmla="*/ 82 h 281"/>
                  <a:gd name="T6" fmla="*/ 30 w 384"/>
                  <a:gd name="T7" fmla="*/ 115 h 281"/>
                  <a:gd name="T8" fmla="*/ 6 w 384"/>
                  <a:gd name="T9" fmla="*/ 135 h 281"/>
                  <a:gd name="T10" fmla="*/ 9 w 384"/>
                  <a:gd name="T11" fmla="*/ 159 h 281"/>
                  <a:gd name="T12" fmla="*/ 6 w 384"/>
                  <a:gd name="T13" fmla="*/ 186 h 281"/>
                  <a:gd name="T14" fmla="*/ 9 w 384"/>
                  <a:gd name="T15" fmla="*/ 209 h 281"/>
                  <a:gd name="T16" fmla="*/ 30 w 384"/>
                  <a:gd name="T17" fmla="*/ 222 h 281"/>
                  <a:gd name="T18" fmla="*/ 31 w 384"/>
                  <a:gd name="T19" fmla="*/ 255 h 281"/>
                  <a:gd name="T20" fmla="*/ 44 w 384"/>
                  <a:gd name="T21" fmla="*/ 281 h 281"/>
                  <a:gd name="T22" fmla="*/ 109 w 384"/>
                  <a:gd name="T23" fmla="*/ 264 h 281"/>
                  <a:gd name="T24" fmla="*/ 149 w 384"/>
                  <a:gd name="T25" fmla="*/ 236 h 281"/>
                  <a:gd name="T26" fmla="*/ 179 w 384"/>
                  <a:gd name="T27" fmla="*/ 253 h 281"/>
                  <a:gd name="T28" fmla="*/ 208 w 384"/>
                  <a:gd name="T29" fmla="*/ 262 h 281"/>
                  <a:gd name="T30" fmla="*/ 243 w 384"/>
                  <a:gd name="T31" fmla="*/ 249 h 281"/>
                  <a:gd name="T32" fmla="*/ 245 w 384"/>
                  <a:gd name="T33" fmla="*/ 220 h 281"/>
                  <a:gd name="T34" fmla="*/ 271 w 384"/>
                  <a:gd name="T35" fmla="*/ 220 h 281"/>
                  <a:gd name="T36" fmla="*/ 284 w 384"/>
                  <a:gd name="T37" fmla="*/ 212 h 281"/>
                  <a:gd name="T38" fmla="*/ 336 w 384"/>
                  <a:gd name="T39" fmla="*/ 196 h 281"/>
                  <a:gd name="T40" fmla="*/ 354 w 384"/>
                  <a:gd name="T41" fmla="*/ 175 h 281"/>
                  <a:gd name="T42" fmla="*/ 328 w 384"/>
                  <a:gd name="T43" fmla="*/ 147 h 281"/>
                  <a:gd name="T44" fmla="*/ 340 w 384"/>
                  <a:gd name="T45" fmla="*/ 124 h 281"/>
                  <a:gd name="T46" fmla="*/ 349 w 384"/>
                  <a:gd name="T47" fmla="*/ 111 h 281"/>
                  <a:gd name="T48" fmla="*/ 356 w 384"/>
                  <a:gd name="T49" fmla="*/ 82 h 281"/>
                  <a:gd name="T50" fmla="*/ 364 w 384"/>
                  <a:gd name="T51" fmla="*/ 52 h 281"/>
                  <a:gd name="T52" fmla="*/ 384 w 384"/>
                  <a:gd name="T53" fmla="*/ 39 h 281"/>
                  <a:gd name="T54" fmla="*/ 373 w 384"/>
                  <a:gd name="T55" fmla="*/ 9 h 281"/>
                  <a:gd name="T56" fmla="*/ 321 w 384"/>
                  <a:gd name="T57" fmla="*/ 2 h 281"/>
                  <a:gd name="T58" fmla="*/ 266 w 384"/>
                  <a:gd name="T59" fmla="*/ 6 h 281"/>
                  <a:gd name="T60" fmla="*/ 214 w 384"/>
                  <a:gd name="T61" fmla="*/ 32 h 281"/>
                  <a:gd name="T62" fmla="*/ 173 w 384"/>
                  <a:gd name="T63" fmla="*/ 50 h 281"/>
                  <a:gd name="T64" fmla="*/ 119 w 384"/>
                  <a:gd name="T65" fmla="*/ 54 h 281"/>
                  <a:gd name="T66" fmla="*/ 83 w 384"/>
                  <a:gd name="T67" fmla="*/ 52 h 281"/>
                  <a:gd name="T68" fmla="*/ 41 w 384"/>
                  <a:gd name="T69" fmla="*/ 37 h 281"/>
                  <a:gd name="T70" fmla="*/ 9 w 384"/>
                  <a:gd name="T71" fmla="*/ 33 h 28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384"/>
                  <a:gd name="T109" fmla="*/ 0 h 281"/>
                  <a:gd name="T110" fmla="*/ 384 w 384"/>
                  <a:gd name="T111" fmla="*/ 281 h 281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384" h="281">
                    <a:moveTo>
                      <a:pt x="9" y="33"/>
                    </a:moveTo>
                    <a:lnTo>
                      <a:pt x="7" y="39"/>
                    </a:lnTo>
                    <a:lnTo>
                      <a:pt x="0" y="46"/>
                    </a:lnTo>
                    <a:lnTo>
                      <a:pt x="2" y="59"/>
                    </a:lnTo>
                    <a:lnTo>
                      <a:pt x="13" y="80"/>
                    </a:lnTo>
                    <a:lnTo>
                      <a:pt x="28" y="82"/>
                    </a:lnTo>
                    <a:lnTo>
                      <a:pt x="31" y="91"/>
                    </a:lnTo>
                    <a:lnTo>
                      <a:pt x="30" y="115"/>
                    </a:lnTo>
                    <a:lnTo>
                      <a:pt x="24" y="122"/>
                    </a:lnTo>
                    <a:lnTo>
                      <a:pt x="6" y="135"/>
                    </a:lnTo>
                    <a:lnTo>
                      <a:pt x="4" y="141"/>
                    </a:lnTo>
                    <a:lnTo>
                      <a:pt x="9" y="159"/>
                    </a:lnTo>
                    <a:lnTo>
                      <a:pt x="11" y="173"/>
                    </a:lnTo>
                    <a:lnTo>
                      <a:pt x="6" y="186"/>
                    </a:lnTo>
                    <a:lnTo>
                      <a:pt x="0" y="196"/>
                    </a:lnTo>
                    <a:lnTo>
                      <a:pt x="9" y="209"/>
                    </a:lnTo>
                    <a:lnTo>
                      <a:pt x="17" y="207"/>
                    </a:lnTo>
                    <a:lnTo>
                      <a:pt x="30" y="222"/>
                    </a:lnTo>
                    <a:lnTo>
                      <a:pt x="31" y="236"/>
                    </a:lnTo>
                    <a:lnTo>
                      <a:pt x="31" y="255"/>
                    </a:lnTo>
                    <a:lnTo>
                      <a:pt x="30" y="264"/>
                    </a:lnTo>
                    <a:lnTo>
                      <a:pt x="44" y="281"/>
                    </a:lnTo>
                    <a:lnTo>
                      <a:pt x="74" y="275"/>
                    </a:lnTo>
                    <a:lnTo>
                      <a:pt x="109" y="264"/>
                    </a:lnTo>
                    <a:lnTo>
                      <a:pt x="136" y="248"/>
                    </a:lnTo>
                    <a:lnTo>
                      <a:pt x="149" y="236"/>
                    </a:lnTo>
                    <a:lnTo>
                      <a:pt x="166" y="259"/>
                    </a:lnTo>
                    <a:lnTo>
                      <a:pt x="179" y="253"/>
                    </a:lnTo>
                    <a:lnTo>
                      <a:pt x="197" y="259"/>
                    </a:lnTo>
                    <a:lnTo>
                      <a:pt x="208" y="262"/>
                    </a:lnTo>
                    <a:lnTo>
                      <a:pt x="230" y="253"/>
                    </a:lnTo>
                    <a:lnTo>
                      <a:pt x="243" y="249"/>
                    </a:lnTo>
                    <a:lnTo>
                      <a:pt x="243" y="238"/>
                    </a:lnTo>
                    <a:lnTo>
                      <a:pt x="245" y="220"/>
                    </a:lnTo>
                    <a:lnTo>
                      <a:pt x="256" y="214"/>
                    </a:lnTo>
                    <a:lnTo>
                      <a:pt x="271" y="220"/>
                    </a:lnTo>
                    <a:lnTo>
                      <a:pt x="273" y="227"/>
                    </a:lnTo>
                    <a:lnTo>
                      <a:pt x="284" y="212"/>
                    </a:lnTo>
                    <a:lnTo>
                      <a:pt x="312" y="199"/>
                    </a:lnTo>
                    <a:lnTo>
                      <a:pt x="336" y="196"/>
                    </a:lnTo>
                    <a:lnTo>
                      <a:pt x="358" y="196"/>
                    </a:lnTo>
                    <a:lnTo>
                      <a:pt x="354" y="175"/>
                    </a:lnTo>
                    <a:lnTo>
                      <a:pt x="351" y="164"/>
                    </a:lnTo>
                    <a:lnTo>
                      <a:pt x="328" y="147"/>
                    </a:lnTo>
                    <a:lnTo>
                      <a:pt x="327" y="142"/>
                    </a:lnTo>
                    <a:lnTo>
                      <a:pt x="340" y="124"/>
                    </a:lnTo>
                    <a:lnTo>
                      <a:pt x="353" y="121"/>
                    </a:lnTo>
                    <a:lnTo>
                      <a:pt x="349" y="111"/>
                    </a:lnTo>
                    <a:lnTo>
                      <a:pt x="356" y="93"/>
                    </a:lnTo>
                    <a:lnTo>
                      <a:pt x="356" y="82"/>
                    </a:lnTo>
                    <a:lnTo>
                      <a:pt x="360" y="61"/>
                    </a:lnTo>
                    <a:lnTo>
                      <a:pt x="364" y="52"/>
                    </a:lnTo>
                    <a:lnTo>
                      <a:pt x="377" y="54"/>
                    </a:lnTo>
                    <a:lnTo>
                      <a:pt x="384" y="39"/>
                    </a:lnTo>
                    <a:lnTo>
                      <a:pt x="377" y="26"/>
                    </a:lnTo>
                    <a:lnTo>
                      <a:pt x="373" y="9"/>
                    </a:lnTo>
                    <a:lnTo>
                      <a:pt x="364" y="11"/>
                    </a:lnTo>
                    <a:lnTo>
                      <a:pt x="321" y="2"/>
                    </a:lnTo>
                    <a:lnTo>
                      <a:pt x="293" y="0"/>
                    </a:lnTo>
                    <a:lnTo>
                      <a:pt x="266" y="6"/>
                    </a:lnTo>
                    <a:lnTo>
                      <a:pt x="242" y="17"/>
                    </a:lnTo>
                    <a:lnTo>
                      <a:pt x="214" y="32"/>
                    </a:lnTo>
                    <a:lnTo>
                      <a:pt x="193" y="48"/>
                    </a:lnTo>
                    <a:lnTo>
                      <a:pt x="173" y="50"/>
                    </a:lnTo>
                    <a:lnTo>
                      <a:pt x="145" y="45"/>
                    </a:lnTo>
                    <a:lnTo>
                      <a:pt x="119" y="54"/>
                    </a:lnTo>
                    <a:lnTo>
                      <a:pt x="102" y="58"/>
                    </a:lnTo>
                    <a:lnTo>
                      <a:pt x="83" y="52"/>
                    </a:lnTo>
                    <a:lnTo>
                      <a:pt x="56" y="41"/>
                    </a:lnTo>
                    <a:lnTo>
                      <a:pt x="41" y="37"/>
                    </a:lnTo>
                    <a:lnTo>
                      <a:pt x="20" y="33"/>
                    </a:lnTo>
                    <a:lnTo>
                      <a:pt x="9" y="33"/>
                    </a:lnTo>
                    <a:close/>
                  </a:path>
                </a:pathLst>
              </a:custGeom>
              <a:solidFill>
                <a:schemeClr val="accent5"/>
              </a:solidFill>
              <a:ln w="6350">
                <a:solidFill>
                  <a:srgbClr val="CCCC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eorgia" pitchFamily="18" charset="0"/>
                </a:endParaRPr>
              </a:p>
            </p:txBody>
          </p:sp>
          <p:sp>
            <p:nvSpPr>
              <p:cNvPr id="320" name="Freeform 21"/>
              <p:cNvSpPr>
                <a:spLocks/>
              </p:cNvSpPr>
              <p:nvPr/>
            </p:nvSpPr>
            <p:spPr bwMode="auto">
              <a:xfrm>
                <a:off x="2877" y="3097"/>
                <a:ext cx="118" cy="179"/>
              </a:xfrm>
              <a:custGeom>
                <a:avLst/>
                <a:gdLst>
                  <a:gd name="T0" fmla="*/ 11 w 148"/>
                  <a:gd name="T1" fmla="*/ 56 h 248"/>
                  <a:gd name="T2" fmla="*/ 20 w 148"/>
                  <a:gd name="T3" fmla="*/ 63 h 248"/>
                  <a:gd name="T4" fmla="*/ 20 w 148"/>
                  <a:gd name="T5" fmla="*/ 74 h 248"/>
                  <a:gd name="T6" fmla="*/ 19 w 148"/>
                  <a:gd name="T7" fmla="*/ 81 h 248"/>
                  <a:gd name="T8" fmla="*/ 13 w 148"/>
                  <a:gd name="T9" fmla="*/ 91 h 248"/>
                  <a:gd name="T10" fmla="*/ 13 w 148"/>
                  <a:gd name="T11" fmla="*/ 115 h 248"/>
                  <a:gd name="T12" fmla="*/ 17 w 148"/>
                  <a:gd name="T13" fmla="*/ 124 h 248"/>
                  <a:gd name="T14" fmla="*/ 4 w 148"/>
                  <a:gd name="T15" fmla="*/ 144 h 248"/>
                  <a:gd name="T16" fmla="*/ 7 w 148"/>
                  <a:gd name="T17" fmla="*/ 148 h 248"/>
                  <a:gd name="T18" fmla="*/ 0 w 148"/>
                  <a:gd name="T19" fmla="*/ 159 h 248"/>
                  <a:gd name="T20" fmla="*/ 6 w 148"/>
                  <a:gd name="T21" fmla="*/ 170 h 248"/>
                  <a:gd name="T22" fmla="*/ 7 w 148"/>
                  <a:gd name="T23" fmla="*/ 178 h 248"/>
                  <a:gd name="T24" fmla="*/ 11 w 148"/>
                  <a:gd name="T25" fmla="*/ 168 h 248"/>
                  <a:gd name="T26" fmla="*/ 22 w 148"/>
                  <a:gd name="T27" fmla="*/ 181 h 248"/>
                  <a:gd name="T28" fmla="*/ 20 w 148"/>
                  <a:gd name="T29" fmla="*/ 194 h 248"/>
                  <a:gd name="T30" fmla="*/ 15 w 148"/>
                  <a:gd name="T31" fmla="*/ 200 h 248"/>
                  <a:gd name="T32" fmla="*/ 22 w 148"/>
                  <a:gd name="T33" fmla="*/ 211 h 248"/>
                  <a:gd name="T34" fmla="*/ 31 w 148"/>
                  <a:gd name="T35" fmla="*/ 215 h 248"/>
                  <a:gd name="T36" fmla="*/ 46 w 148"/>
                  <a:gd name="T37" fmla="*/ 224 h 248"/>
                  <a:gd name="T38" fmla="*/ 59 w 148"/>
                  <a:gd name="T39" fmla="*/ 235 h 248"/>
                  <a:gd name="T40" fmla="*/ 61 w 148"/>
                  <a:gd name="T41" fmla="*/ 242 h 248"/>
                  <a:gd name="T42" fmla="*/ 76 w 148"/>
                  <a:gd name="T43" fmla="*/ 248 h 248"/>
                  <a:gd name="T44" fmla="*/ 89 w 148"/>
                  <a:gd name="T45" fmla="*/ 242 h 248"/>
                  <a:gd name="T46" fmla="*/ 105 w 148"/>
                  <a:gd name="T47" fmla="*/ 233 h 248"/>
                  <a:gd name="T48" fmla="*/ 113 w 148"/>
                  <a:gd name="T49" fmla="*/ 217 h 248"/>
                  <a:gd name="T50" fmla="*/ 120 w 148"/>
                  <a:gd name="T51" fmla="*/ 207 h 248"/>
                  <a:gd name="T52" fmla="*/ 133 w 148"/>
                  <a:gd name="T53" fmla="*/ 183 h 248"/>
                  <a:gd name="T54" fmla="*/ 137 w 148"/>
                  <a:gd name="T55" fmla="*/ 165 h 248"/>
                  <a:gd name="T56" fmla="*/ 139 w 148"/>
                  <a:gd name="T57" fmla="*/ 148 h 248"/>
                  <a:gd name="T58" fmla="*/ 148 w 148"/>
                  <a:gd name="T59" fmla="*/ 137 h 248"/>
                  <a:gd name="T60" fmla="*/ 133 w 148"/>
                  <a:gd name="T61" fmla="*/ 133 h 248"/>
                  <a:gd name="T62" fmla="*/ 128 w 148"/>
                  <a:gd name="T63" fmla="*/ 126 h 248"/>
                  <a:gd name="T64" fmla="*/ 120 w 148"/>
                  <a:gd name="T65" fmla="*/ 128 h 248"/>
                  <a:gd name="T66" fmla="*/ 107 w 148"/>
                  <a:gd name="T67" fmla="*/ 122 h 248"/>
                  <a:gd name="T68" fmla="*/ 104 w 148"/>
                  <a:gd name="T69" fmla="*/ 105 h 248"/>
                  <a:gd name="T70" fmla="*/ 100 w 148"/>
                  <a:gd name="T71" fmla="*/ 93 h 248"/>
                  <a:gd name="T72" fmla="*/ 107 w 148"/>
                  <a:gd name="T73" fmla="*/ 80 h 248"/>
                  <a:gd name="T74" fmla="*/ 107 w 148"/>
                  <a:gd name="T75" fmla="*/ 41 h 248"/>
                  <a:gd name="T76" fmla="*/ 107 w 148"/>
                  <a:gd name="T77" fmla="*/ 28 h 248"/>
                  <a:gd name="T78" fmla="*/ 100 w 148"/>
                  <a:gd name="T79" fmla="*/ 20 h 248"/>
                  <a:gd name="T80" fmla="*/ 87 w 148"/>
                  <a:gd name="T81" fmla="*/ 19 h 248"/>
                  <a:gd name="T82" fmla="*/ 78 w 148"/>
                  <a:gd name="T83" fmla="*/ 15 h 248"/>
                  <a:gd name="T84" fmla="*/ 70 w 148"/>
                  <a:gd name="T85" fmla="*/ 2 h 248"/>
                  <a:gd name="T86" fmla="*/ 61 w 148"/>
                  <a:gd name="T87" fmla="*/ 0 h 248"/>
                  <a:gd name="T88" fmla="*/ 57 w 148"/>
                  <a:gd name="T89" fmla="*/ 6 h 248"/>
                  <a:gd name="T90" fmla="*/ 56 w 148"/>
                  <a:gd name="T91" fmla="*/ 2 h 248"/>
                  <a:gd name="T92" fmla="*/ 41 w 148"/>
                  <a:gd name="T93" fmla="*/ 4 h 248"/>
                  <a:gd name="T94" fmla="*/ 33 w 148"/>
                  <a:gd name="T95" fmla="*/ 0 h 248"/>
                  <a:gd name="T96" fmla="*/ 22 w 148"/>
                  <a:gd name="T97" fmla="*/ 7 h 248"/>
                  <a:gd name="T98" fmla="*/ 20 w 148"/>
                  <a:gd name="T99" fmla="*/ 30 h 248"/>
                  <a:gd name="T100" fmla="*/ 17 w 148"/>
                  <a:gd name="T101" fmla="*/ 44 h 248"/>
                  <a:gd name="T102" fmla="*/ 11 w 148"/>
                  <a:gd name="T103" fmla="*/ 56 h 248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48"/>
                  <a:gd name="T157" fmla="*/ 0 h 248"/>
                  <a:gd name="T158" fmla="*/ 148 w 148"/>
                  <a:gd name="T159" fmla="*/ 248 h 248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48" h="248">
                    <a:moveTo>
                      <a:pt x="11" y="56"/>
                    </a:moveTo>
                    <a:lnTo>
                      <a:pt x="20" y="63"/>
                    </a:lnTo>
                    <a:lnTo>
                      <a:pt x="20" y="74"/>
                    </a:lnTo>
                    <a:lnTo>
                      <a:pt x="19" y="81"/>
                    </a:lnTo>
                    <a:lnTo>
                      <a:pt x="13" y="91"/>
                    </a:lnTo>
                    <a:lnTo>
                      <a:pt x="13" y="115"/>
                    </a:lnTo>
                    <a:lnTo>
                      <a:pt x="17" y="124"/>
                    </a:lnTo>
                    <a:lnTo>
                      <a:pt x="4" y="144"/>
                    </a:lnTo>
                    <a:lnTo>
                      <a:pt x="7" y="148"/>
                    </a:lnTo>
                    <a:lnTo>
                      <a:pt x="0" y="159"/>
                    </a:lnTo>
                    <a:lnTo>
                      <a:pt x="6" y="170"/>
                    </a:lnTo>
                    <a:lnTo>
                      <a:pt x="7" y="178"/>
                    </a:lnTo>
                    <a:lnTo>
                      <a:pt x="11" y="168"/>
                    </a:lnTo>
                    <a:lnTo>
                      <a:pt x="22" y="181"/>
                    </a:lnTo>
                    <a:lnTo>
                      <a:pt x="20" y="194"/>
                    </a:lnTo>
                    <a:lnTo>
                      <a:pt x="15" y="200"/>
                    </a:lnTo>
                    <a:lnTo>
                      <a:pt x="22" y="211"/>
                    </a:lnTo>
                    <a:lnTo>
                      <a:pt x="31" y="215"/>
                    </a:lnTo>
                    <a:lnTo>
                      <a:pt x="46" y="224"/>
                    </a:lnTo>
                    <a:lnTo>
                      <a:pt x="59" y="235"/>
                    </a:lnTo>
                    <a:lnTo>
                      <a:pt x="61" y="242"/>
                    </a:lnTo>
                    <a:lnTo>
                      <a:pt x="76" y="248"/>
                    </a:lnTo>
                    <a:lnTo>
                      <a:pt x="89" y="242"/>
                    </a:lnTo>
                    <a:lnTo>
                      <a:pt x="105" y="233"/>
                    </a:lnTo>
                    <a:lnTo>
                      <a:pt x="113" y="217"/>
                    </a:lnTo>
                    <a:lnTo>
                      <a:pt x="120" y="207"/>
                    </a:lnTo>
                    <a:lnTo>
                      <a:pt x="133" y="183"/>
                    </a:lnTo>
                    <a:lnTo>
                      <a:pt x="137" y="165"/>
                    </a:lnTo>
                    <a:lnTo>
                      <a:pt x="139" y="148"/>
                    </a:lnTo>
                    <a:lnTo>
                      <a:pt x="148" y="137"/>
                    </a:lnTo>
                    <a:lnTo>
                      <a:pt x="133" y="133"/>
                    </a:lnTo>
                    <a:lnTo>
                      <a:pt x="128" y="126"/>
                    </a:lnTo>
                    <a:lnTo>
                      <a:pt x="120" y="128"/>
                    </a:lnTo>
                    <a:lnTo>
                      <a:pt x="107" y="122"/>
                    </a:lnTo>
                    <a:lnTo>
                      <a:pt x="104" y="105"/>
                    </a:lnTo>
                    <a:lnTo>
                      <a:pt x="100" y="93"/>
                    </a:lnTo>
                    <a:lnTo>
                      <a:pt x="107" y="80"/>
                    </a:lnTo>
                    <a:lnTo>
                      <a:pt x="107" y="41"/>
                    </a:lnTo>
                    <a:lnTo>
                      <a:pt x="107" y="28"/>
                    </a:lnTo>
                    <a:lnTo>
                      <a:pt x="100" y="20"/>
                    </a:lnTo>
                    <a:lnTo>
                      <a:pt x="87" y="19"/>
                    </a:lnTo>
                    <a:lnTo>
                      <a:pt x="78" y="15"/>
                    </a:lnTo>
                    <a:lnTo>
                      <a:pt x="70" y="2"/>
                    </a:lnTo>
                    <a:lnTo>
                      <a:pt x="61" y="0"/>
                    </a:lnTo>
                    <a:lnTo>
                      <a:pt x="57" y="6"/>
                    </a:lnTo>
                    <a:lnTo>
                      <a:pt x="56" y="2"/>
                    </a:lnTo>
                    <a:lnTo>
                      <a:pt x="41" y="4"/>
                    </a:lnTo>
                    <a:lnTo>
                      <a:pt x="33" y="0"/>
                    </a:lnTo>
                    <a:lnTo>
                      <a:pt x="22" y="7"/>
                    </a:lnTo>
                    <a:lnTo>
                      <a:pt x="20" y="30"/>
                    </a:lnTo>
                    <a:lnTo>
                      <a:pt x="17" y="44"/>
                    </a:lnTo>
                    <a:lnTo>
                      <a:pt x="11" y="56"/>
                    </a:lnTo>
                    <a:close/>
                  </a:path>
                </a:pathLst>
              </a:custGeom>
              <a:solidFill>
                <a:schemeClr val="accent5"/>
              </a:solidFill>
              <a:ln w="6350">
                <a:solidFill>
                  <a:srgbClr val="CCCC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eorgia" pitchFamily="18" charset="0"/>
                </a:endParaRPr>
              </a:p>
            </p:txBody>
          </p:sp>
          <p:sp>
            <p:nvSpPr>
              <p:cNvPr id="321" name="Freeform 22"/>
              <p:cNvSpPr>
                <a:spLocks/>
              </p:cNvSpPr>
              <p:nvPr/>
            </p:nvSpPr>
            <p:spPr bwMode="auto">
              <a:xfrm>
                <a:off x="2964" y="2722"/>
                <a:ext cx="439" cy="290"/>
              </a:xfrm>
              <a:custGeom>
                <a:avLst/>
                <a:gdLst>
                  <a:gd name="T0" fmla="*/ 122 w 550"/>
                  <a:gd name="T1" fmla="*/ 46 h 402"/>
                  <a:gd name="T2" fmla="*/ 102 w 550"/>
                  <a:gd name="T3" fmla="*/ 57 h 402"/>
                  <a:gd name="T4" fmla="*/ 95 w 550"/>
                  <a:gd name="T5" fmla="*/ 130 h 402"/>
                  <a:gd name="T6" fmla="*/ 62 w 550"/>
                  <a:gd name="T7" fmla="*/ 169 h 402"/>
                  <a:gd name="T8" fmla="*/ 19 w 550"/>
                  <a:gd name="T9" fmla="*/ 189 h 402"/>
                  <a:gd name="T10" fmla="*/ 0 w 550"/>
                  <a:gd name="T11" fmla="*/ 215 h 402"/>
                  <a:gd name="T12" fmla="*/ 17 w 550"/>
                  <a:gd name="T13" fmla="*/ 237 h 402"/>
                  <a:gd name="T14" fmla="*/ 17 w 550"/>
                  <a:gd name="T15" fmla="*/ 258 h 402"/>
                  <a:gd name="T16" fmla="*/ 41 w 550"/>
                  <a:gd name="T17" fmla="*/ 263 h 402"/>
                  <a:gd name="T18" fmla="*/ 52 w 550"/>
                  <a:gd name="T19" fmla="*/ 295 h 402"/>
                  <a:gd name="T20" fmla="*/ 59 w 550"/>
                  <a:gd name="T21" fmla="*/ 324 h 402"/>
                  <a:gd name="T22" fmla="*/ 76 w 550"/>
                  <a:gd name="T23" fmla="*/ 324 h 402"/>
                  <a:gd name="T24" fmla="*/ 104 w 550"/>
                  <a:gd name="T25" fmla="*/ 326 h 402"/>
                  <a:gd name="T26" fmla="*/ 104 w 550"/>
                  <a:gd name="T27" fmla="*/ 343 h 402"/>
                  <a:gd name="T28" fmla="*/ 122 w 550"/>
                  <a:gd name="T29" fmla="*/ 358 h 402"/>
                  <a:gd name="T30" fmla="*/ 122 w 550"/>
                  <a:gd name="T31" fmla="*/ 378 h 402"/>
                  <a:gd name="T32" fmla="*/ 160 w 550"/>
                  <a:gd name="T33" fmla="*/ 387 h 402"/>
                  <a:gd name="T34" fmla="*/ 213 w 550"/>
                  <a:gd name="T35" fmla="*/ 402 h 402"/>
                  <a:gd name="T36" fmla="*/ 253 w 550"/>
                  <a:gd name="T37" fmla="*/ 391 h 402"/>
                  <a:gd name="T38" fmla="*/ 298 w 550"/>
                  <a:gd name="T39" fmla="*/ 395 h 402"/>
                  <a:gd name="T40" fmla="*/ 324 w 550"/>
                  <a:gd name="T41" fmla="*/ 380 h 402"/>
                  <a:gd name="T42" fmla="*/ 398 w 550"/>
                  <a:gd name="T43" fmla="*/ 346 h 402"/>
                  <a:gd name="T44" fmla="*/ 441 w 550"/>
                  <a:gd name="T45" fmla="*/ 350 h 402"/>
                  <a:gd name="T46" fmla="*/ 474 w 550"/>
                  <a:gd name="T47" fmla="*/ 356 h 402"/>
                  <a:gd name="T48" fmla="*/ 494 w 550"/>
                  <a:gd name="T49" fmla="*/ 339 h 402"/>
                  <a:gd name="T50" fmla="*/ 496 w 550"/>
                  <a:gd name="T51" fmla="*/ 282 h 402"/>
                  <a:gd name="T52" fmla="*/ 515 w 550"/>
                  <a:gd name="T53" fmla="*/ 263 h 402"/>
                  <a:gd name="T54" fmla="*/ 533 w 550"/>
                  <a:gd name="T55" fmla="*/ 263 h 402"/>
                  <a:gd name="T56" fmla="*/ 537 w 550"/>
                  <a:gd name="T57" fmla="*/ 248 h 402"/>
                  <a:gd name="T58" fmla="*/ 550 w 550"/>
                  <a:gd name="T59" fmla="*/ 235 h 402"/>
                  <a:gd name="T60" fmla="*/ 522 w 550"/>
                  <a:gd name="T61" fmla="*/ 226 h 402"/>
                  <a:gd name="T62" fmla="*/ 489 w 550"/>
                  <a:gd name="T63" fmla="*/ 233 h 402"/>
                  <a:gd name="T64" fmla="*/ 457 w 550"/>
                  <a:gd name="T65" fmla="*/ 226 h 402"/>
                  <a:gd name="T66" fmla="*/ 452 w 550"/>
                  <a:gd name="T67" fmla="*/ 200 h 402"/>
                  <a:gd name="T68" fmla="*/ 441 w 550"/>
                  <a:gd name="T69" fmla="*/ 174 h 402"/>
                  <a:gd name="T70" fmla="*/ 435 w 550"/>
                  <a:gd name="T71" fmla="*/ 148 h 402"/>
                  <a:gd name="T72" fmla="*/ 437 w 550"/>
                  <a:gd name="T73" fmla="*/ 124 h 402"/>
                  <a:gd name="T74" fmla="*/ 413 w 550"/>
                  <a:gd name="T75" fmla="*/ 87 h 402"/>
                  <a:gd name="T76" fmla="*/ 405 w 550"/>
                  <a:gd name="T77" fmla="*/ 61 h 402"/>
                  <a:gd name="T78" fmla="*/ 381 w 550"/>
                  <a:gd name="T79" fmla="*/ 41 h 402"/>
                  <a:gd name="T80" fmla="*/ 365 w 550"/>
                  <a:gd name="T81" fmla="*/ 9 h 402"/>
                  <a:gd name="T82" fmla="*/ 348 w 550"/>
                  <a:gd name="T83" fmla="*/ 0 h 402"/>
                  <a:gd name="T84" fmla="*/ 329 w 550"/>
                  <a:gd name="T85" fmla="*/ 13 h 402"/>
                  <a:gd name="T86" fmla="*/ 307 w 550"/>
                  <a:gd name="T87" fmla="*/ 15 h 402"/>
                  <a:gd name="T88" fmla="*/ 288 w 550"/>
                  <a:gd name="T89" fmla="*/ 26 h 402"/>
                  <a:gd name="T90" fmla="*/ 259 w 550"/>
                  <a:gd name="T91" fmla="*/ 30 h 402"/>
                  <a:gd name="T92" fmla="*/ 235 w 550"/>
                  <a:gd name="T93" fmla="*/ 13 h 402"/>
                  <a:gd name="T94" fmla="*/ 204 w 550"/>
                  <a:gd name="T95" fmla="*/ 24 h 402"/>
                  <a:gd name="T96" fmla="*/ 180 w 550"/>
                  <a:gd name="T97" fmla="*/ 22 h 402"/>
                  <a:gd name="T98" fmla="*/ 150 w 550"/>
                  <a:gd name="T99" fmla="*/ 20 h 402"/>
                  <a:gd name="T100" fmla="*/ 135 w 550"/>
                  <a:gd name="T101" fmla="*/ 28 h 402"/>
                  <a:gd name="T102" fmla="*/ 128 w 550"/>
                  <a:gd name="T103" fmla="*/ 31 h 40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550"/>
                  <a:gd name="T157" fmla="*/ 0 h 402"/>
                  <a:gd name="T158" fmla="*/ 550 w 550"/>
                  <a:gd name="T159" fmla="*/ 402 h 402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550" h="402">
                    <a:moveTo>
                      <a:pt x="132" y="35"/>
                    </a:moveTo>
                    <a:lnTo>
                      <a:pt x="122" y="46"/>
                    </a:lnTo>
                    <a:lnTo>
                      <a:pt x="115" y="54"/>
                    </a:lnTo>
                    <a:lnTo>
                      <a:pt x="102" y="57"/>
                    </a:lnTo>
                    <a:lnTo>
                      <a:pt x="96" y="119"/>
                    </a:lnTo>
                    <a:lnTo>
                      <a:pt x="95" y="130"/>
                    </a:lnTo>
                    <a:lnTo>
                      <a:pt x="80" y="154"/>
                    </a:lnTo>
                    <a:lnTo>
                      <a:pt x="62" y="169"/>
                    </a:lnTo>
                    <a:lnTo>
                      <a:pt x="50" y="182"/>
                    </a:lnTo>
                    <a:lnTo>
                      <a:pt x="19" y="189"/>
                    </a:lnTo>
                    <a:lnTo>
                      <a:pt x="3" y="203"/>
                    </a:lnTo>
                    <a:lnTo>
                      <a:pt x="0" y="215"/>
                    </a:lnTo>
                    <a:lnTo>
                      <a:pt x="11" y="224"/>
                    </a:lnTo>
                    <a:lnTo>
                      <a:pt x="17" y="237"/>
                    </a:lnTo>
                    <a:lnTo>
                      <a:pt x="15" y="246"/>
                    </a:lnTo>
                    <a:lnTo>
                      <a:pt x="17" y="258"/>
                    </a:lnTo>
                    <a:lnTo>
                      <a:pt x="26" y="263"/>
                    </a:lnTo>
                    <a:lnTo>
                      <a:pt x="41" y="263"/>
                    </a:lnTo>
                    <a:lnTo>
                      <a:pt x="46" y="274"/>
                    </a:lnTo>
                    <a:lnTo>
                      <a:pt x="52" y="295"/>
                    </a:lnTo>
                    <a:lnTo>
                      <a:pt x="54" y="311"/>
                    </a:lnTo>
                    <a:lnTo>
                      <a:pt x="59" y="324"/>
                    </a:lnTo>
                    <a:lnTo>
                      <a:pt x="69" y="328"/>
                    </a:lnTo>
                    <a:lnTo>
                      <a:pt x="76" y="324"/>
                    </a:lnTo>
                    <a:lnTo>
                      <a:pt x="89" y="315"/>
                    </a:lnTo>
                    <a:lnTo>
                      <a:pt x="104" y="326"/>
                    </a:lnTo>
                    <a:lnTo>
                      <a:pt x="102" y="337"/>
                    </a:lnTo>
                    <a:lnTo>
                      <a:pt x="104" y="343"/>
                    </a:lnTo>
                    <a:lnTo>
                      <a:pt x="111" y="346"/>
                    </a:lnTo>
                    <a:lnTo>
                      <a:pt x="122" y="358"/>
                    </a:lnTo>
                    <a:lnTo>
                      <a:pt x="119" y="371"/>
                    </a:lnTo>
                    <a:lnTo>
                      <a:pt x="122" y="378"/>
                    </a:lnTo>
                    <a:lnTo>
                      <a:pt x="139" y="378"/>
                    </a:lnTo>
                    <a:lnTo>
                      <a:pt x="160" y="387"/>
                    </a:lnTo>
                    <a:lnTo>
                      <a:pt x="198" y="402"/>
                    </a:lnTo>
                    <a:lnTo>
                      <a:pt x="213" y="402"/>
                    </a:lnTo>
                    <a:lnTo>
                      <a:pt x="235" y="398"/>
                    </a:lnTo>
                    <a:lnTo>
                      <a:pt x="253" y="391"/>
                    </a:lnTo>
                    <a:lnTo>
                      <a:pt x="283" y="396"/>
                    </a:lnTo>
                    <a:lnTo>
                      <a:pt x="298" y="395"/>
                    </a:lnTo>
                    <a:lnTo>
                      <a:pt x="305" y="393"/>
                    </a:lnTo>
                    <a:lnTo>
                      <a:pt x="324" y="380"/>
                    </a:lnTo>
                    <a:lnTo>
                      <a:pt x="366" y="356"/>
                    </a:lnTo>
                    <a:lnTo>
                      <a:pt x="398" y="346"/>
                    </a:lnTo>
                    <a:lnTo>
                      <a:pt x="415" y="345"/>
                    </a:lnTo>
                    <a:lnTo>
                      <a:pt x="441" y="350"/>
                    </a:lnTo>
                    <a:lnTo>
                      <a:pt x="463" y="352"/>
                    </a:lnTo>
                    <a:lnTo>
                      <a:pt x="474" y="356"/>
                    </a:lnTo>
                    <a:lnTo>
                      <a:pt x="491" y="354"/>
                    </a:lnTo>
                    <a:lnTo>
                      <a:pt x="494" y="339"/>
                    </a:lnTo>
                    <a:lnTo>
                      <a:pt x="494" y="311"/>
                    </a:lnTo>
                    <a:lnTo>
                      <a:pt x="496" y="282"/>
                    </a:lnTo>
                    <a:lnTo>
                      <a:pt x="505" y="267"/>
                    </a:lnTo>
                    <a:lnTo>
                      <a:pt x="515" y="263"/>
                    </a:lnTo>
                    <a:lnTo>
                      <a:pt x="524" y="269"/>
                    </a:lnTo>
                    <a:lnTo>
                      <a:pt x="533" y="263"/>
                    </a:lnTo>
                    <a:lnTo>
                      <a:pt x="539" y="256"/>
                    </a:lnTo>
                    <a:lnTo>
                      <a:pt x="537" y="248"/>
                    </a:lnTo>
                    <a:lnTo>
                      <a:pt x="548" y="245"/>
                    </a:lnTo>
                    <a:lnTo>
                      <a:pt x="550" y="235"/>
                    </a:lnTo>
                    <a:lnTo>
                      <a:pt x="539" y="230"/>
                    </a:lnTo>
                    <a:lnTo>
                      <a:pt x="522" y="226"/>
                    </a:lnTo>
                    <a:lnTo>
                      <a:pt x="509" y="230"/>
                    </a:lnTo>
                    <a:lnTo>
                      <a:pt x="489" y="233"/>
                    </a:lnTo>
                    <a:lnTo>
                      <a:pt x="470" y="233"/>
                    </a:lnTo>
                    <a:lnTo>
                      <a:pt x="457" y="226"/>
                    </a:lnTo>
                    <a:lnTo>
                      <a:pt x="452" y="215"/>
                    </a:lnTo>
                    <a:lnTo>
                      <a:pt x="452" y="200"/>
                    </a:lnTo>
                    <a:lnTo>
                      <a:pt x="450" y="185"/>
                    </a:lnTo>
                    <a:lnTo>
                      <a:pt x="441" y="174"/>
                    </a:lnTo>
                    <a:lnTo>
                      <a:pt x="435" y="163"/>
                    </a:lnTo>
                    <a:lnTo>
                      <a:pt x="435" y="148"/>
                    </a:lnTo>
                    <a:lnTo>
                      <a:pt x="437" y="133"/>
                    </a:lnTo>
                    <a:lnTo>
                      <a:pt x="437" y="124"/>
                    </a:lnTo>
                    <a:lnTo>
                      <a:pt x="428" y="102"/>
                    </a:lnTo>
                    <a:lnTo>
                      <a:pt x="413" y="87"/>
                    </a:lnTo>
                    <a:lnTo>
                      <a:pt x="407" y="72"/>
                    </a:lnTo>
                    <a:lnTo>
                      <a:pt x="405" y="61"/>
                    </a:lnTo>
                    <a:lnTo>
                      <a:pt x="402" y="56"/>
                    </a:lnTo>
                    <a:lnTo>
                      <a:pt x="381" y="41"/>
                    </a:lnTo>
                    <a:lnTo>
                      <a:pt x="374" y="28"/>
                    </a:lnTo>
                    <a:lnTo>
                      <a:pt x="365" y="9"/>
                    </a:lnTo>
                    <a:lnTo>
                      <a:pt x="357" y="2"/>
                    </a:lnTo>
                    <a:lnTo>
                      <a:pt x="348" y="0"/>
                    </a:lnTo>
                    <a:lnTo>
                      <a:pt x="339" y="4"/>
                    </a:lnTo>
                    <a:lnTo>
                      <a:pt x="329" y="13"/>
                    </a:lnTo>
                    <a:lnTo>
                      <a:pt x="324" y="15"/>
                    </a:lnTo>
                    <a:lnTo>
                      <a:pt x="307" y="15"/>
                    </a:lnTo>
                    <a:lnTo>
                      <a:pt x="296" y="17"/>
                    </a:lnTo>
                    <a:lnTo>
                      <a:pt x="288" y="26"/>
                    </a:lnTo>
                    <a:lnTo>
                      <a:pt x="274" y="31"/>
                    </a:lnTo>
                    <a:lnTo>
                      <a:pt x="259" y="30"/>
                    </a:lnTo>
                    <a:lnTo>
                      <a:pt x="251" y="22"/>
                    </a:lnTo>
                    <a:lnTo>
                      <a:pt x="235" y="13"/>
                    </a:lnTo>
                    <a:lnTo>
                      <a:pt x="221" y="17"/>
                    </a:lnTo>
                    <a:lnTo>
                      <a:pt x="204" y="24"/>
                    </a:lnTo>
                    <a:lnTo>
                      <a:pt x="191" y="26"/>
                    </a:lnTo>
                    <a:lnTo>
                      <a:pt x="180" y="22"/>
                    </a:lnTo>
                    <a:lnTo>
                      <a:pt x="167" y="15"/>
                    </a:lnTo>
                    <a:lnTo>
                      <a:pt x="150" y="20"/>
                    </a:lnTo>
                    <a:lnTo>
                      <a:pt x="139" y="26"/>
                    </a:lnTo>
                    <a:lnTo>
                      <a:pt x="135" y="28"/>
                    </a:lnTo>
                    <a:lnTo>
                      <a:pt x="132" y="30"/>
                    </a:lnTo>
                    <a:lnTo>
                      <a:pt x="128" y="31"/>
                    </a:lnTo>
                    <a:lnTo>
                      <a:pt x="132" y="35"/>
                    </a:lnTo>
                    <a:close/>
                  </a:path>
                </a:pathLst>
              </a:custGeom>
              <a:solidFill>
                <a:schemeClr val="accent5"/>
              </a:solidFill>
              <a:ln w="6350">
                <a:solidFill>
                  <a:srgbClr val="CCCC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eorgia" pitchFamily="18" charset="0"/>
                </a:endParaRPr>
              </a:p>
            </p:txBody>
          </p:sp>
          <p:sp>
            <p:nvSpPr>
              <p:cNvPr id="322" name="Freeform 23"/>
              <p:cNvSpPr>
                <a:spLocks/>
              </p:cNvSpPr>
              <p:nvPr/>
            </p:nvSpPr>
            <p:spPr bwMode="auto">
              <a:xfrm>
                <a:off x="2144" y="2446"/>
                <a:ext cx="169" cy="133"/>
              </a:xfrm>
              <a:custGeom>
                <a:avLst/>
                <a:gdLst>
                  <a:gd name="T0" fmla="*/ 0 w 210"/>
                  <a:gd name="T1" fmla="*/ 33 h 185"/>
                  <a:gd name="T2" fmla="*/ 5 w 210"/>
                  <a:gd name="T3" fmla="*/ 26 h 185"/>
                  <a:gd name="T4" fmla="*/ 3 w 210"/>
                  <a:gd name="T5" fmla="*/ 17 h 185"/>
                  <a:gd name="T6" fmla="*/ 35 w 210"/>
                  <a:gd name="T7" fmla="*/ 0 h 185"/>
                  <a:gd name="T8" fmla="*/ 38 w 210"/>
                  <a:gd name="T9" fmla="*/ 6 h 185"/>
                  <a:gd name="T10" fmla="*/ 61 w 210"/>
                  <a:gd name="T11" fmla="*/ 2 h 185"/>
                  <a:gd name="T12" fmla="*/ 79 w 210"/>
                  <a:gd name="T13" fmla="*/ 3 h 185"/>
                  <a:gd name="T14" fmla="*/ 72 w 210"/>
                  <a:gd name="T15" fmla="*/ 12 h 185"/>
                  <a:gd name="T16" fmla="*/ 76 w 210"/>
                  <a:gd name="T17" fmla="*/ 24 h 185"/>
                  <a:gd name="T18" fmla="*/ 91 w 210"/>
                  <a:gd name="T19" fmla="*/ 29 h 185"/>
                  <a:gd name="T20" fmla="*/ 106 w 210"/>
                  <a:gd name="T21" fmla="*/ 28 h 185"/>
                  <a:gd name="T22" fmla="*/ 118 w 210"/>
                  <a:gd name="T23" fmla="*/ 19 h 185"/>
                  <a:gd name="T24" fmla="*/ 138 w 210"/>
                  <a:gd name="T25" fmla="*/ 17 h 185"/>
                  <a:gd name="T26" fmla="*/ 144 w 210"/>
                  <a:gd name="T27" fmla="*/ 25 h 185"/>
                  <a:gd name="T28" fmla="*/ 156 w 210"/>
                  <a:gd name="T29" fmla="*/ 32 h 185"/>
                  <a:gd name="T30" fmla="*/ 173 w 210"/>
                  <a:gd name="T31" fmla="*/ 33 h 185"/>
                  <a:gd name="T32" fmla="*/ 170 w 210"/>
                  <a:gd name="T33" fmla="*/ 47 h 185"/>
                  <a:gd name="T34" fmla="*/ 171 w 210"/>
                  <a:gd name="T35" fmla="*/ 75 h 185"/>
                  <a:gd name="T36" fmla="*/ 174 w 210"/>
                  <a:gd name="T37" fmla="*/ 92 h 185"/>
                  <a:gd name="T38" fmla="*/ 193 w 210"/>
                  <a:gd name="T39" fmla="*/ 90 h 185"/>
                  <a:gd name="T40" fmla="*/ 199 w 210"/>
                  <a:gd name="T41" fmla="*/ 102 h 185"/>
                  <a:gd name="T42" fmla="*/ 200 w 210"/>
                  <a:gd name="T43" fmla="*/ 112 h 185"/>
                  <a:gd name="T44" fmla="*/ 210 w 210"/>
                  <a:gd name="T45" fmla="*/ 126 h 185"/>
                  <a:gd name="T46" fmla="*/ 198 w 210"/>
                  <a:gd name="T47" fmla="*/ 136 h 185"/>
                  <a:gd name="T48" fmla="*/ 187 w 210"/>
                  <a:gd name="T49" fmla="*/ 144 h 185"/>
                  <a:gd name="T50" fmla="*/ 175 w 210"/>
                  <a:gd name="T51" fmla="*/ 144 h 185"/>
                  <a:gd name="T52" fmla="*/ 161 w 210"/>
                  <a:gd name="T53" fmla="*/ 148 h 185"/>
                  <a:gd name="T54" fmla="*/ 161 w 210"/>
                  <a:gd name="T55" fmla="*/ 163 h 185"/>
                  <a:gd name="T56" fmla="*/ 155 w 210"/>
                  <a:gd name="T57" fmla="*/ 173 h 185"/>
                  <a:gd name="T58" fmla="*/ 140 w 210"/>
                  <a:gd name="T59" fmla="*/ 185 h 185"/>
                  <a:gd name="T60" fmla="*/ 115 w 210"/>
                  <a:gd name="T61" fmla="*/ 166 h 185"/>
                  <a:gd name="T62" fmla="*/ 108 w 210"/>
                  <a:gd name="T63" fmla="*/ 149 h 185"/>
                  <a:gd name="T64" fmla="*/ 85 w 210"/>
                  <a:gd name="T65" fmla="*/ 144 h 185"/>
                  <a:gd name="T66" fmla="*/ 77 w 210"/>
                  <a:gd name="T67" fmla="*/ 122 h 185"/>
                  <a:gd name="T68" fmla="*/ 61 w 210"/>
                  <a:gd name="T69" fmla="*/ 109 h 185"/>
                  <a:gd name="T70" fmla="*/ 55 w 210"/>
                  <a:gd name="T71" fmla="*/ 93 h 185"/>
                  <a:gd name="T72" fmla="*/ 42 w 210"/>
                  <a:gd name="T73" fmla="*/ 77 h 185"/>
                  <a:gd name="T74" fmla="*/ 33 w 210"/>
                  <a:gd name="T75" fmla="*/ 61 h 185"/>
                  <a:gd name="T76" fmla="*/ 16 w 210"/>
                  <a:gd name="T77" fmla="*/ 49 h 185"/>
                  <a:gd name="T78" fmla="*/ 0 w 210"/>
                  <a:gd name="T79" fmla="*/ 33 h 18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10"/>
                  <a:gd name="T121" fmla="*/ 0 h 185"/>
                  <a:gd name="T122" fmla="*/ 210 w 210"/>
                  <a:gd name="T123" fmla="*/ 185 h 18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10" h="185">
                    <a:moveTo>
                      <a:pt x="0" y="33"/>
                    </a:moveTo>
                    <a:lnTo>
                      <a:pt x="5" y="26"/>
                    </a:lnTo>
                    <a:lnTo>
                      <a:pt x="3" y="17"/>
                    </a:lnTo>
                    <a:lnTo>
                      <a:pt x="35" y="0"/>
                    </a:lnTo>
                    <a:lnTo>
                      <a:pt x="38" y="6"/>
                    </a:lnTo>
                    <a:lnTo>
                      <a:pt x="61" y="2"/>
                    </a:lnTo>
                    <a:lnTo>
                      <a:pt x="79" y="3"/>
                    </a:lnTo>
                    <a:lnTo>
                      <a:pt x="72" y="12"/>
                    </a:lnTo>
                    <a:lnTo>
                      <a:pt x="76" y="24"/>
                    </a:lnTo>
                    <a:lnTo>
                      <a:pt x="91" y="29"/>
                    </a:lnTo>
                    <a:lnTo>
                      <a:pt x="106" y="28"/>
                    </a:lnTo>
                    <a:lnTo>
                      <a:pt x="118" y="19"/>
                    </a:lnTo>
                    <a:lnTo>
                      <a:pt x="138" y="17"/>
                    </a:lnTo>
                    <a:lnTo>
                      <a:pt x="144" y="25"/>
                    </a:lnTo>
                    <a:lnTo>
                      <a:pt x="156" y="32"/>
                    </a:lnTo>
                    <a:lnTo>
                      <a:pt x="173" y="33"/>
                    </a:lnTo>
                    <a:lnTo>
                      <a:pt x="170" y="47"/>
                    </a:lnTo>
                    <a:lnTo>
                      <a:pt x="171" y="75"/>
                    </a:lnTo>
                    <a:lnTo>
                      <a:pt x="174" y="92"/>
                    </a:lnTo>
                    <a:lnTo>
                      <a:pt x="193" y="90"/>
                    </a:lnTo>
                    <a:lnTo>
                      <a:pt x="199" y="102"/>
                    </a:lnTo>
                    <a:lnTo>
                      <a:pt x="200" y="112"/>
                    </a:lnTo>
                    <a:lnTo>
                      <a:pt x="210" y="126"/>
                    </a:lnTo>
                    <a:lnTo>
                      <a:pt x="198" y="136"/>
                    </a:lnTo>
                    <a:lnTo>
                      <a:pt x="187" y="144"/>
                    </a:lnTo>
                    <a:lnTo>
                      <a:pt x="175" y="144"/>
                    </a:lnTo>
                    <a:lnTo>
                      <a:pt x="161" y="148"/>
                    </a:lnTo>
                    <a:lnTo>
                      <a:pt x="161" y="163"/>
                    </a:lnTo>
                    <a:lnTo>
                      <a:pt x="155" y="173"/>
                    </a:lnTo>
                    <a:lnTo>
                      <a:pt x="140" y="185"/>
                    </a:lnTo>
                    <a:lnTo>
                      <a:pt x="115" y="166"/>
                    </a:lnTo>
                    <a:lnTo>
                      <a:pt x="108" y="149"/>
                    </a:lnTo>
                    <a:lnTo>
                      <a:pt x="85" y="144"/>
                    </a:lnTo>
                    <a:lnTo>
                      <a:pt x="77" y="122"/>
                    </a:lnTo>
                    <a:lnTo>
                      <a:pt x="61" y="109"/>
                    </a:lnTo>
                    <a:lnTo>
                      <a:pt x="55" y="93"/>
                    </a:lnTo>
                    <a:lnTo>
                      <a:pt x="42" y="77"/>
                    </a:lnTo>
                    <a:lnTo>
                      <a:pt x="33" y="61"/>
                    </a:lnTo>
                    <a:lnTo>
                      <a:pt x="16" y="49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808080"/>
              </a:solidFill>
              <a:ln w="6350">
                <a:solidFill>
                  <a:srgbClr val="CCCC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eorgia" pitchFamily="18" charset="0"/>
                </a:endParaRPr>
              </a:p>
            </p:txBody>
          </p:sp>
          <p:sp>
            <p:nvSpPr>
              <p:cNvPr id="323" name="Freeform 24"/>
              <p:cNvSpPr>
                <a:spLocks/>
              </p:cNvSpPr>
              <p:nvPr/>
            </p:nvSpPr>
            <p:spPr bwMode="auto">
              <a:xfrm>
                <a:off x="2258" y="2549"/>
                <a:ext cx="46" cy="52"/>
              </a:xfrm>
              <a:custGeom>
                <a:avLst/>
                <a:gdLst>
                  <a:gd name="T0" fmla="*/ 41 w 57"/>
                  <a:gd name="T1" fmla="*/ 71 h 71"/>
                  <a:gd name="T2" fmla="*/ 44 w 57"/>
                  <a:gd name="T3" fmla="*/ 48 h 71"/>
                  <a:gd name="T4" fmla="*/ 57 w 57"/>
                  <a:gd name="T5" fmla="*/ 39 h 71"/>
                  <a:gd name="T6" fmla="*/ 57 w 57"/>
                  <a:gd name="T7" fmla="*/ 28 h 71"/>
                  <a:gd name="T8" fmla="*/ 50 w 57"/>
                  <a:gd name="T9" fmla="*/ 20 h 71"/>
                  <a:gd name="T10" fmla="*/ 43 w 57"/>
                  <a:gd name="T11" fmla="*/ 9 h 71"/>
                  <a:gd name="T12" fmla="*/ 39 w 57"/>
                  <a:gd name="T13" fmla="*/ 0 h 71"/>
                  <a:gd name="T14" fmla="*/ 26 w 57"/>
                  <a:gd name="T15" fmla="*/ 0 h 71"/>
                  <a:gd name="T16" fmla="*/ 17 w 57"/>
                  <a:gd name="T17" fmla="*/ 4 h 71"/>
                  <a:gd name="T18" fmla="*/ 17 w 57"/>
                  <a:gd name="T19" fmla="*/ 19 h 71"/>
                  <a:gd name="T20" fmla="*/ 9 w 57"/>
                  <a:gd name="T21" fmla="*/ 32 h 71"/>
                  <a:gd name="T22" fmla="*/ 0 w 57"/>
                  <a:gd name="T23" fmla="*/ 36 h 71"/>
                  <a:gd name="T24" fmla="*/ 4 w 57"/>
                  <a:gd name="T25" fmla="*/ 47 h 71"/>
                  <a:gd name="T26" fmla="*/ 16 w 57"/>
                  <a:gd name="T27" fmla="*/ 50 h 71"/>
                  <a:gd name="T28" fmla="*/ 28 w 57"/>
                  <a:gd name="T29" fmla="*/ 53 h 71"/>
                  <a:gd name="T30" fmla="*/ 35 w 57"/>
                  <a:gd name="T31" fmla="*/ 60 h 71"/>
                  <a:gd name="T32" fmla="*/ 41 w 57"/>
                  <a:gd name="T33" fmla="*/ 71 h 7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7"/>
                  <a:gd name="T52" fmla="*/ 0 h 71"/>
                  <a:gd name="T53" fmla="*/ 57 w 57"/>
                  <a:gd name="T54" fmla="*/ 71 h 7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7" h="71">
                    <a:moveTo>
                      <a:pt x="41" y="71"/>
                    </a:moveTo>
                    <a:lnTo>
                      <a:pt x="44" y="48"/>
                    </a:lnTo>
                    <a:lnTo>
                      <a:pt x="57" y="39"/>
                    </a:lnTo>
                    <a:lnTo>
                      <a:pt x="57" y="28"/>
                    </a:lnTo>
                    <a:lnTo>
                      <a:pt x="50" y="20"/>
                    </a:lnTo>
                    <a:lnTo>
                      <a:pt x="43" y="9"/>
                    </a:lnTo>
                    <a:lnTo>
                      <a:pt x="39" y="0"/>
                    </a:lnTo>
                    <a:lnTo>
                      <a:pt x="26" y="0"/>
                    </a:lnTo>
                    <a:lnTo>
                      <a:pt x="17" y="4"/>
                    </a:lnTo>
                    <a:lnTo>
                      <a:pt x="17" y="19"/>
                    </a:lnTo>
                    <a:lnTo>
                      <a:pt x="9" y="32"/>
                    </a:lnTo>
                    <a:lnTo>
                      <a:pt x="0" y="36"/>
                    </a:lnTo>
                    <a:lnTo>
                      <a:pt x="4" y="47"/>
                    </a:lnTo>
                    <a:lnTo>
                      <a:pt x="16" y="50"/>
                    </a:lnTo>
                    <a:lnTo>
                      <a:pt x="28" y="53"/>
                    </a:lnTo>
                    <a:lnTo>
                      <a:pt x="35" y="60"/>
                    </a:lnTo>
                    <a:lnTo>
                      <a:pt x="41" y="71"/>
                    </a:lnTo>
                    <a:close/>
                  </a:path>
                </a:pathLst>
              </a:custGeom>
              <a:solidFill>
                <a:srgbClr val="808080"/>
              </a:solidFill>
              <a:ln w="6350">
                <a:solidFill>
                  <a:srgbClr val="CCCC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eorgia" pitchFamily="18" charset="0"/>
                </a:endParaRPr>
              </a:p>
            </p:txBody>
          </p:sp>
          <p:sp>
            <p:nvSpPr>
              <p:cNvPr id="324" name="Freeform 25"/>
              <p:cNvSpPr>
                <a:spLocks/>
              </p:cNvSpPr>
              <p:nvPr/>
            </p:nvSpPr>
            <p:spPr bwMode="auto">
              <a:xfrm>
                <a:off x="2203" y="2348"/>
                <a:ext cx="171" cy="164"/>
              </a:xfrm>
              <a:custGeom>
                <a:avLst/>
                <a:gdLst>
                  <a:gd name="T0" fmla="*/ 89 w 215"/>
                  <a:gd name="T1" fmla="*/ 6 h 227"/>
                  <a:gd name="T2" fmla="*/ 67 w 215"/>
                  <a:gd name="T3" fmla="*/ 33 h 227"/>
                  <a:gd name="T4" fmla="*/ 67 w 215"/>
                  <a:gd name="T5" fmla="*/ 41 h 227"/>
                  <a:gd name="T6" fmla="*/ 54 w 215"/>
                  <a:gd name="T7" fmla="*/ 54 h 227"/>
                  <a:gd name="T8" fmla="*/ 56 w 215"/>
                  <a:gd name="T9" fmla="*/ 57 h 227"/>
                  <a:gd name="T10" fmla="*/ 52 w 215"/>
                  <a:gd name="T11" fmla="*/ 66 h 227"/>
                  <a:gd name="T12" fmla="*/ 39 w 215"/>
                  <a:gd name="T13" fmla="*/ 79 h 227"/>
                  <a:gd name="T14" fmla="*/ 26 w 215"/>
                  <a:gd name="T15" fmla="*/ 94 h 227"/>
                  <a:gd name="T16" fmla="*/ 21 w 215"/>
                  <a:gd name="T17" fmla="*/ 102 h 227"/>
                  <a:gd name="T18" fmla="*/ 26 w 215"/>
                  <a:gd name="T19" fmla="*/ 109 h 227"/>
                  <a:gd name="T20" fmla="*/ 22 w 215"/>
                  <a:gd name="T21" fmla="*/ 120 h 227"/>
                  <a:gd name="T22" fmla="*/ 15 w 215"/>
                  <a:gd name="T23" fmla="*/ 129 h 227"/>
                  <a:gd name="T24" fmla="*/ 9 w 215"/>
                  <a:gd name="T25" fmla="*/ 133 h 227"/>
                  <a:gd name="T26" fmla="*/ 0 w 215"/>
                  <a:gd name="T27" fmla="*/ 144 h 227"/>
                  <a:gd name="T28" fmla="*/ 1 w 215"/>
                  <a:gd name="T29" fmla="*/ 155 h 227"/>
                  <a:gd name="T30" fmla="*/ 11 w 215"/>
                  <a:gd name="T31" fmla="*/ 161 h 227"/>
                  <a:gd name="T32" fmla="*/ 35 w 215"/>
                  <a:gd name="T33" fmla="*/ 161 h 227"/>
                  <a:gd name="T34" fmla="*/ 49 w 215"/>
                  <a:gd name="T35" fmla="*/ 153 h 227"/>
                  <a:gd name="T36" fmla="*/ 63 w 215"/>
                  <a:gd name="T37" fmla="*/ 151 h 227"/>
                  <a:gd name="T38" fmla="*/ 74 w 215"/>
                  <a:gd name="T39" fmla="*/ 161 h 227"/>
                  <a:gd name="T40" fmla="*/ 85 w 215"/>
                  <a:gd name="T41" fmla="*/ 166 h 227"/>
                  <a:gd name="T42" fmla="*/ 100 w 215"/>
                  <a:gd name="T43" fmla="*/ 168 h 227"/>
                  <a:gd name="T44" fmla="*/ 96 w 215"/>
                  <a:gd name="T45" fmla="*/ 185 h 227"/>
                  <a:gd name="T46" fmla="*/ 101 w 215"/>
                  <a:gd name="T47" fmla="*/ 227 h 227"/>
                  <a:gd name="T48" fmla="*/ 114 w 215"/>
                  <a:gd name="T49" fmla="*/ 226 h 227"/>
                  <a:gd name="T50" fmla="*/ 122 w 215"/>
                  <a:gd name="T51" fmla="*/ 225 h 227"/>
                  <a:gd name="T52" fmla="*/ 125 w 215"/>
                  <a:gd name="T53" fmla="*/ 213 h 227"/>
                  <a:gd name="T54" fmla="*/ 127 w 215"/>
                  <a:gd name="T55" fmla="*/ 188 h 227"/>
                  <a:gd name="T56" fmla="*/ 137 w 215"/>
                  <a:gd name="T57" fmla="*/ 175 h 227"/>
                  <a:gd name="T58" fmla="*/ 137 w 215"/>
                  <a:gd name="T59" fmla="*/ 153 h 227"/>
                  <a:gd name="T60" fmla="*/ 145 w 215"/>
                  <a:gd name="T61" fmla="*/ 140 h 227"/>
                  <a:gd name="T62" fmla="*/ 162 w 215"/>
                  <a:gd name="T63" fmla="*/ 133 h 227"/>
                  <a:gd name="T64" fmla="*/ 193 w 215"/>
                  <a:gd name="T65" fmla="*/ 98 h 227"/>
                  <a:gd name="T66" fmla="*/ 197 w 215"/>
                  <a:gd name="T67" fmla="*/ 83 h 227"/>
                  <a:gd name="T68" fmla="*/ 192 w 215"/>
                  <a:gd name="T69" fmla="*/ 59 h 227"/>
                  <a:gd name="T70" fmla="*/ 212 w 215"/>
                  <a:gd name="T71" fmla="*/ 43 h 227"/>
                  <a:gd name="T72" fmla="*/ 215 w 215"/>
                  <a:gd name="T73" fmla="*/ 16 h 227"/>
                  <a:gd name="T74" fmla="*/ 201 w 215"/>
                  <a:gd name="T75" fmla="*/ 4 h 227"/>
                  <a:gd name="T76" fmla="*/ 192 w 215"/>
                  <a:gd name="T77" fmla="*/ 2 h 227"/>
                  <a:gd name="T78" fmla="*/ 175 w 215"/>
                  <a:gd name="T79" fmla="*/ 0 h 227"/>
                  <a:gd name="T80" fmla="*/ 137 w 215"/>
                  <a:gd name="T81" fmla="*/ 0 h 227"/>
                  <a:gd name="T82" fmla="*/ 126 w 215"/>
                  <a:gd name="T83" fmla="*/ 9 h 227"/>
                  <a:gd name="T84" fmla="*/ 117 w 215"/>
                  <a:gd name="T85" fmla="*/ 20 h 227"/>
                  <a:gd name="T86" fmla="*/ 119 w 215"/>
                  <a:gd name="T87" fmla="*/ 30 h 227"/>
                  <a:gd name="T88" fmla="*/ 132 w 215"/>
                  <a:gd name="T89" fmla="*/ 39 h 227"/>
                  <a:gd name="T90" fmla="*/ 141 w 215"/>
                  <a:gd name="T91" fmla="*/ 50 h 227"/>
                  <a:gd name="T92" fmla="*/ 141 w 215"/>
                  <a:gd name="T93" fmla="*/ 65 h 227"/>
                  <a:gd name="T94" fmla="*/ 126 w 215"/>
                  <a:gd name="T95" fmla="*/ 76 h 227"/>
                  <a:gd name="T96" fmla="*/ 111 w 215"/>
                  <a:gd name="T97" fmla="*/ 79 h 227"/>
                  <a:gd name="T98" fmla="*/ 100 w 215"/>
                  <a:gd name="T99" fmla="*/ 81 h 227"/>
                  <a:gd name="T100" fmla="*/ 95 w 215"/>
                  <a:gd name="T101" fmla="*/ 72 h 227"/>
                  <a:gd name="T102" fmla="*/ 91 w 215"/>
                  <a:gd name="T103" fmla="*/ 59 h 227"/>
                  <a:gd name="T104" fmla="*/ 98 w 215"/>
                  <a:gd name="T105" fmla="*/ 48 h 227"/>
                  <a:gd name="T106" fmla="*/ 96 w 215"/>
                  <a:gd name="T107" fmla="*/ 35 h 227"/>
                  <a:gd name="T108" fmla="*/ 95 w 215"/>
                  <a:gd name="T109" fmla="*/ 22 h 227"/>
                  <a:gd name="T110" fmla="*/ 89 w 215"/>
                  <a:gd name="T111" fmla="*/ 6 h 227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15"/>
                  <a:gd name="T169" fmla="*/ 0 h 227"/>
                  <a:gd name="T170" fmla="*/ 215 w 215"/>
                  <a:gd name="T171" fmla="*/ 227 h 227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15" h="227">
                    <a:moveTo>
                      <a:pt x="89" y="6"/>
                    </a:moveTo>
                    <a:lnTo>
                      <a:pt x="67" y="33"/>
                    </a:lnTo>
                    <a:lnTo>
                      <a:pt x="67" y="41"/>
                    </a:lnTo>
                    <a:lnTo>
                      <a:pt x="54" y="54"/>
                    </a:lnTo>
                    <a:lnTo>
                      <a:pt x="56" y="57"/>
                    </a:lnTo>
                    <a:lnTo>
                      <a:pt x="52" y="66"/>
                    </a:lnTo>
                    <a:lnTo>
                      <a:pt x="39" y="79"/>
                    </a:lnTo>
                    <a:lnTo>
                      <a:pt x="26" y="94"/>
                    </a:lnTo>
                    <a:lnTo>
                      <a:pt x="21" y="102"/>
                    </a:lnTo>
                    <a:lnTo>
                      <a:pt x="26" y="109"/>
                    </a:lnTo>
                    <a:lnTo>
                      <a:pt x="22" y="120"/>
                    </a:lnTo>
                    <a:lnTo>
                      <a:pt x="15" y="129"/>
                    </a:lnTo>
                    <a:lnTo>
                      <a:pt x="9" y="133"/>
                    </a:lnTo>
                    <a:lnTo>
                      <a:pt x="0" y="144"/>
                    </a:lnTo>
                    <a:lnTo>
                      <a:pt x="1" y="155"/>
                    </a:lnTo>
                    <a:lnTo>
                      <a:pt x="11" y="161"/>
                    </a:lnTo>
                    <a:lnTo>
                      <a:pt x="35" y="161"/>
                    </a:lnTo>
                    <a:lnTo>
                      <a:pt x="49" y="153"/>
                    </a:lnTo>
                    <a:lnTo>
                      <a:pt x="63" y="151"/>
                    </a:lnTo>
                    <a:lnTo>
                      <a:pt x="74" y="161"/>
                    </a:lnTo>
                    <a:lnTo>
                      <a:pt x="85" y="166"/>
                    </a:lnTo>
                    <a:lnTo>
                      <a:pt x="100" y="168"/>
                    </a:lnTo>
                    <a:lnTo>
                      <a:pt x="96" y="185"/>
                    </a:lnTo>
                    <a:lnTo>
                      <a:pt x="101" y="227"/>
                    </a:lnTo>
                    <a:lnTo>
                      <a:pt x="114" y="226"/>
                    </a:lnTo>
                    <a:lnTo>
                      <a:pt x="122" y="225"/>
                    </a:lnTo>
                    <a:lnTo>
                      <a:pt x="125" y="213"/>
                    </a:lnTo>
                    <a:lnTo>
                      <a:pt x="127" y="188"/>
                    </a:lnTo>
                    <a:lnTo>
                      <a:pt x="137" y="175"/>
                    </a:lnTo>
                    <a:lnTo>
                      <a:pt x="137" y="153"/>
                    </a:lnTo>
                    <a:lnTo>
                      <a:pt x="145" y="140"/>
                    </a:lnTo>
                    <a:lnTo>
                      <a:pt x="162" y="133"/>
                    </a:lnTo>
                    <a:lnTo>
                      <a:pt x="193" y="98"/>
                    </a:lnTo>
                    <a:lnTo>
                      <a:pt x="197" y="83"/>
                    </a:lnTo>
                    <a:lnTo>
                      <a:pt x="192" y="59"/>
                    </a:lnTo>
                    <a:lnTo>
                      <a:pt x="212" y="43"/>
                    </a:lnTo>
                    <a:lnTo>
                      <a:pt x="215" y="16"/>
                    </a:lnTo>
                    <a:lnTo>
                      <a:pt x="201" y="4"/>
                    </a:lnTo>
                    <a:lnTo>
                      <a:pt x="192" y="2"/>
                    </a:lnTo>
                    <a:lnTo>
                      <a:pt x="175" y="0"/>
                    </a:lnTo>
                    <a:lnTo>
                      <a:pt x="137" y="0"/>
                    </a:lnTo>
                    <a:lnTo>
                      <a:pt x="126" y="9"/>
                    </a:lnTo>
                    <a:lnTo>
                      <a:pt x="117" y="20"/>
                    </a:lnTo>
                    <a:lnTo>
                      <a:pt x="119" y="30"/>
                    </a:lnTo>
                    <a:lnTo>
                      <a:pt x="132" y="39"/>
                    </a:lnTo>
                    <a:lnTo>
                      <a:pt x="141" y="50"/>
                    </a:lnTo>
                    <a:lnTo>
                      <a:pt x="141" y="65"/>
                    </a:lnTo>
                    <a:lnTo>
                      <a:pt x="126" y="76"/>
                    </a:lnTo>
                    <a:lnTo>
                      <a:pt x="111" y="79"/>
                    </a:lnTo>
                    <a:lnTo>
                      <a:pt x="100" y="81"/>
                    </a:lnTo>
                    <a:lnTo>
                      <a:pt x="95" y="72"/>
                    </a:lnTo>
                    <a:lnTo>
                      <a:pt x="91" y="59"/>
                    </a:lnTo>
                    <a:lnTo>
                      <a:pt x="98" y="48"/>
                    </a:lnTo>
                    <a:lnTo>
                      <a:pt x="96" y="35"/>
                    </a:lnTo>
                    <a:lnTo>
                      <a:pt x="95" y="22"/>
                    </a:lnTo>
                    <a:lnTo>
                      <a:pt x="89" y="6"/>
                    </a:lnTo>
                    <a:close/>
                  </a:path>
                </a:pathLst>
              </a:custGeom>
              <a:solidFill>
                <a:srgbClr val="808080"/>
              </a:solidFill>
              <a:ln w="6350">
                <a:solidFill>
                  <a:srgbClr val="CCCC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eorgia" pitchFamily="18" charset="0"/>
                </a:endParaRPr>
              </a:p>
            </p:txBody>
          </p:sp>
          <p:sp>
            <p:nvSpPr>
              <p:cNvPr id="325" name="Freeform 26"/>
              <p:cNvSpPr>
                <a:spLocks/>
              </p:cNvSpPr>
              <p:nvPr/>
            </p:nvSpPr>
            <p:spPr bwMode="auto">
              <a:xfrm>
                <a:off x="1620" y="2091"/>
                <a:ext cx="242" cy="199"/>
              </a:xfrm>
              <a:custGeom>
                <a:avLst/>
                <a:gdLst>
                  <a:gd name="T0" fmla="*/ 108 w 303"/>
                  <a:gd name="T1" fmla="*/ 115 h 277"/>
                  <a:gd name="T2" fmla="*/ 106 w 303"/>
                  <a:gd name="T3" fmla="*/ 139 h 277"/>
                  <a:gd name="T4" fmla="*/ 86 w 303"/>
                  <a:gd name="T5" fmla="*/ 135 h 277"/>
                  <a:gd name="T6" fmla="*/ 63 w 303"/>
                  <a:gd name="T7" fmla="*/ 167 h 277"/>
                  <a:gd name="T8" fmla="*/ 33 w 303"/>
                  <a:gd name="T9" fmla="*/ 191 h 277"/>
                  <a:gd name="T10" fmla="*/ 13 w 303"/>
                  <a:gd name="T11" fmla="*/ 195 h 277"/>
                  <a:gd name="T12" fmla="*/ 6 w 303"/>
                  <a:gd name="T13" fmla="*/ 201 h 277"/>
                  <a:gd name="T14" fmla="*/ 11 w 303"/>
                  <a:gd name="T15" fmla="*/ 221 h 277"/>
                  <a:gd name="T16" fmla="*/ 4 w 303"/>
                  <a:gd name="T17" fmla="*/ 245 h 277"/>
                  <a:gd name="T18" fmla="*/ 17 w 303"/>
                  <a:gd name="T19" fmla="*/ 245 h 277"/>
                  <a:gd name="T20" fmla="*/ 30 w 303"/>
                  <a:gd name="T21" fmla="*/ 244 h 277"/>
                  <a:gd name="T22" fmla="*/ 24 w 303"/>
                  <a:gd name="T23" fmla="*/ 262 h 277"/>
                  <a:gd name="T24" fmla="*/ 54 w 303"/>
                  <a:gd name="T25" fmla="*/ 268 h 277"/>
                  <a:gd name="T26" fmla="*/ 80 w 303"/>
                  <a:gd name="T27" fmla="*/ 277 h 277"/>
                  <a:gd name="T28" fmla="*/ 108 w 303"/>
                  <a:gd name="T29" fmla="*/ 262 h 277"/>
                  <a:gd name="T30" fmla="*/ 186 w 303"/>
                  <a:gd name="T31" fmla="*/ 268 h 277"/>
                  <a:gd name="T32" fmla="*/ 227 w 303"/>
                  <a:gd name="T33" fmla="*/ 242 h 277"/>
                  <a:gd name="T34" fmla="*/ 249 w 303"/>
                  <a:gd name="T35" fmla="*/ 221 h 277"/>
                  <a:gd name="T36" fmla="*/ 268 w 303"/>
                  <a:gd name="T37" fmla="*/ 195 h 277"/>
                  <a:gd name="T38" fmla="*/ 277 w 303"/>
                  <a:gd name="T39" fmla="*/ 135 h 277"/>
                  <a:gd name="T40" fmla="*/ 288 w 303"/>
                  <a:gd name="T41" fmla="*/ 107 h 277"/>
                  <a:gd name="T42" fmla="*/ 273 w 303"/>
                  <a:gd name="T43" fmla="*/ 76 h 277"/>
                  <a:gd name="T44" fmla="*/ 251 w 303"/>
                  <a:gd name="T45" fmla="*/ 70 h 277"/>
                  <a:gd name="T46" fmla="*/ 240 w 303"/>
                  <a:gd name="T47" fmla="*/ 41 h 277"/>
                  <a:gd name="T48" fmla="*/ 271 w 303"/>
                  <a:gd name="T49" fmla="*/ 0 h 277"/>
                  <a:gd name="T50" fmla="*/ 223 w 303"/>
                  <a:gd name="T51" fmla="*/ 4 h 277"/>
                  <a:gd name="T52" fmla="*/ 201 w 303"/>
                  <a:gd name="T53" fmla="*/ 19 h 277"/>
                  <a:gd name="T54" fmla="*/ 180 w 303"/>
                  <a:gd name="T55" fmla="*/ 22 h 277"/>
                  <a:gd name="T56" fmla="*/ 204 w 303"/>
                  <a:gd name="T57" fmla="*/ 44 h 277"/>
                  <a:gd name="T58" fmla="*/ 158 w 303"/>
                  <a:gd name="T59" fmla="*/ 50 h 277"/>
                  <a:gd name="T60" fmla="*/ 113 w 303"/>
                  <a:gd name="T61" fmla="*/ 32 h 277"/>
                  <a:gd name="T62" fmla="*/ 100 w 303"/>
                  <a:gd name="T63" fmla="*/ 54 h 277"/>
                  <a:gd name="T64" fmla="*/ 99 w 303"/>
                  <a:gd name="T65" fmla="*/ 67 h 277"/>
                  <a:gd name="T66" fmla="*/ 87 w 303"/>
                  <a:gd name="T67" fmla="*/ 89 h 277"/>
                  <a:gd name="T68" fmla="*/ 72 w 303"/>
                  <a:gd name="T69" fmla="*/ 111 h 277"/>
                  <a:gd name="T70" fmla="*/ 89 w 303"/>
                  <a:gd name="T71" fmla="*/ 126 h 27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303"/>
                  <a:gd name="T109" fmla="*/ 0 h 277"/>
                  <a:gd name="T110" fmla="*/ 303 w 303"/>
                  <a:gd name="T111" fmla="*/ 277 h 277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303" h="277">
                    <a:moveTo>
                      <a:pt x="112" y="104"/>
                    </a:moveTo>
                    <a:lnTo>
                      <a:pt x="108" y="115"/>
                    </a:lnTo>
                    <a:lnTo>
                      <a:pt x="112" y="130"/>
                    </a:lnTo>
                    <a:lnTo>
                      <a:pt x="106" y="139"/>
                    </a:lnTo>
                    <a:lnTo>
                      <a:pt x="97" y="133"/>
                    </a:lnTo>
                    <a:lnTo>
                      <a:pt x="86" y="135"/>
                    </a:lnTo>
                    <a:lnTo>
                      <a:pt x="86" y="146"/>
                    </a:lnTo>
                    <a:lnTo>
                      <a:pt x="63" y="167"/>
                    </a:lnTo>
                    <a:lnTo>
                      <a:pt x="50" y="172"/>
                    </a:lnTo>
                    <a:lnTo>
                      <a:pt x="33" y="191"/>
                    </a:lnTo>
                    <a:lnTo>
                      <a:pt x="22" y="196"/>
                    </a:lnTo>
                    <a:lnTo>
                      <a:pt x="13" y="195"/>
                    </a:lnTo>
                    <a:lnTo>
                      <a:pt x="9" y="198"/>
                    </a:lnTo>
                    <a:lnTo>
                      <a:pt x="6" y="201"/>
                    </a:lnTo>
                    <a:lnTo>
                      <a:pt x="11" y="208"/>
                    </a:lnTo>
                    <a:lnTo>
                      <a:pt x="11" y="221"/>
                    </a:lnTo>
                    <a:lnTo>
                      <a:pt x="0" y="233"/>
                    </a:lnTo>
                    <a:lnTo>
                      <a:pt x="4" y="245"/>
                    </a:lnTo>
                    <a:lnTo>
                      <a:pt x="17" y="245"/>
                    </a:lnTo>
                    <a:lnTo>
                      <a:pt x="22" y="236"/>
                    </a:lnTo>
                    <a:lnTo>
                      <a:pt x="30" y="244"/>
                    </a:lnTo>
                    <a:lnTo>
                      <a:pt x="20" y="251"/>
                    </a:lnTo>
                    <a:lnTo>
                      <a:pt x="24" y="262"/>
                    </a:lnTo>
                    <a:lnTo>
                      <a:pt x="30" y="264"/>
                    </a:lnTo>
                    <a:lnTo>
                      <a:pt x="54" y="268"/>
                    </a:lnTo>
                    <a:lnTo>
                      <a:pt x="58" y="270"/>
                    </a:lnTo>
                    <a:lnTo>
                      <a:pt x="80" y="277"/>
                    </a:lnTo>
                    <a:lnTo>
                      <a:pt x="89" y="273"/>
                    </a:lnTo>
                    <a:lnTo>
                      <a:pt x="108" y="262"/>
                    </a:lnTo>
                    <a:lnTo>
                      <a:pt x="136" y="268"/>
                    </a:lnTo>
                    <a:lnTo>
                      <a:pt x="186" y="268"/>
                    </a:lnTo>
                    <a:lnTo>
                      <a:pt x="214" y="262"/>
                    </a:lnTo>
                    <a:lnTo>
                      <a:pt x="227" y="242"/>
                    </a:lnTo>
                    <a:lnTo>
                      <a:pt x="244" y="233"/>
                    </a:lnTo>
                    <a:lnTo>
                      <a:pt x="249" y="221"/>
                    </a:lnTo>
                    <a:lnTo>
                      <a:pt x="255" y="205"/>
                    </a:lnTo>
                    <a:lnTo>
                      <a:pt x="268" y="195"/>
                    </a:lnTo>
                    <a:lnTo>
                      <a:pt x="279" y="167"/>
                    </a:lnTo>
                    <a:lnTo>
                      <a:pt x="277" y="135"/>
                    </a:lnTo>
                    <a:lnTo>
                      <a:pt x="303" y="120"/>
                    </a:lnTo>
                    <a:lnTo>
                      <a:pt x="288" y="107"/>
                    </a:lnTo>
                    <a:lnTo>
                      <a:pt x="283" y="85"/>
                    </a:lnTo>
                    <a:lnTo>
                      <a:pt x="273" y="76"/>
                    </a:lnTo>
                    <a:lnTo>
                      <a:pt x="262" y="76"/>
                    </a:lnTo>
                    <a:lnTo>
                      <a:pt x="251" y="70"/>
                    </a:lnTo>
                    <a:lnTo>
                      <a:pt x="231" y="46"/>
                    </a:lnTo>
                    <a:lnTo>
                      <a:pt x="240" y="41"/>
                    </a:lnTo>
                    <a:lnTo>
                      <a:pt x="275" y="9"/>
                    </a:lnTo>
                    <a:lnTo>
                      <a:pt x="271" y="0"/>
                    </a:lnTo>
                    <a:lnTo>
                      <a:pt x="260" y="2"/>
                    </a:lnTo>
                    <a:lnTo>
                      <a:pt x="223" y="4"/>
                    </a:lnTo>
                    <a:lnTo>
                      <a:pt x="210" y="13"/>
                    </a:lnTo>
                    <a:lnTo>
                      <a:pt x="201" y="19"/>
                    </a:lnTo>
                    <a:lnTo>
                      <a:pt x="188" y="17"/>
                    </a:lnTo>
                    <a:lnTo>
                      <a:pt x="180" y="22"/>
                    </a:lnTo>
                    <a:lnTo>
                      <a:pt x="186" y="32"/>
                    </a:lnTo>
                    <a:lnTo>
                      <a:pt x="204" y="44"/>
                    </a:lnTo>
                    <a:lnTo>
                      <a:pt x="191" y="46"/>
                    </a:lnTo>
                    <a:lnTo>
                      <a:pt x="158" y="50"/>
                    </a:lnTo>
                    <a:lnTo>
                      <a:pt x="136" y="41"/>
                    </a:lnTo>
                    <a:lnTo>
                      <a:pt x="113" y="32"/>
                    </a:lnTo>
                    <a:lnTo>
                      <a:pt x="106" y="37"/>
                    </a:lnTo>
                    <a:lnTo>
                      <a:pt x="100" y="54"/>
                    </a:lnTo>
                    <a:lnTo>
                      <a:pt x="102" y="63"/>
                    </a:lnTo>
                    <a:lnTo>
                      <a:pt x="99" y="67"/>
                    </a:lnTo>
                    <a:lnTo>
                      <a:pt x="86" y="72"/>
                    </a:lnTo>
                    <a:lnTo>
                      <a:pt x="87" y="89"/>
                    </a:lnTo>
                    <a:lnTo>
                      <a:pt x="86" y="93"/>
                    </a:lnTo>
                    <a:lnTo>
                      <a:pt x="72" y="111"/>
                    </a:lnTo>
                    <a:lnTo>
                      <a:pt x="84" y="128"/>
                    </a:lnTo>
                    <a:lnTo>
                      <a:pt x="89" y="126"/>
                    </a:lnTo>
                    <a:lnTo>
                      <a:pt x="112" y="104"/>
                    </a:lnTo>
                    <a:close/>
                  </a:path>
                </a:pathLst>
              </a:custGeom>
              <a:solidFill>
                <a:srgbClr val="808080"/>
              </a:solidFill>
              <a:ln w="6350">
                <a:solidFill>
                  <a:srgbClr val="CCCC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eorgia" pitchFamily="18" charset="0"/>
                </a:endParaRPr>
              </a:p>
            </p:txBody>
          </p:sp>
          <p:grpSp>
            <p:nvGrpSpPr>
              <p:cNvPr id="326" name="Group 27"/>
              <p:cNvGrpSpPr>
                <a:grpSpLocks/>
              </p:cNvGrpSpPr>
              <p:nvPr/>
            </p:nvGrpSpPr>
            <p:grpSpPr bwMode="auto">
              <a:xfrm>
                <a:off x="2443" y="2105"/>
                <a:ext cx="274" cy="196"/>
                <a:chOff x="2003" y="1691"/>
                <a:chExt cx="344" cy="272"/>
              </a:xfrm>
            </p:grpSpPr>
            <p:sp>
              <p:nvSpPr>
                <p:cNvPr id="423" name="Freeform 28"/>
                <p:cNvSpPr>
                  <a:spLocks/>
                </p:cNvSpPr>
                <p:nvPr/>
              </p:nvSpPr>
              <p:spPr bwMode="auto">
                <a:xfrm>
                  <a:off x="2001" y="1746"/>
                  <a:ext cx="147" cy="179"/>
                </a:xfrm>
                <a:custGeom>
                  <a:avLst/>
                  <a:gdLst>
                    <a:gd name="T0" fmla="*/ 11 w 145"/>
                    <a:gd name="T1" fmla="*/ 153 h 179"/>
                    <a:gd name="T2" fmla="*/ 19 w 145"/>
                    <a:gd name="T3" fmla="*/ 166 h 179"/>
                    <a:gd name="T4" fmla="*/ 35 w 145"/>
                    <a:gd name="T5" fmla="*/ 166 h 179"/>
                    <a:gd name="T6" fmla="*/ 50 w 145"/>
                    <a:gd name="T7" fmla="*/ 170 h 179"/>
                    <a:gd name="T8" fmla="*/ 61 w 145"/>
                    <a:gd name="T9" fmla="*/ 179 h 179"/>
                    <a:gd name="T10" fmla="*/ 73 w 145"/>
                    <a:gd name="T11" fmla="*/ 179 h 179"/>
                    <a:gd name="T12" fmla="*/ 65 w 145"/>
                    <a:gd name="T13" fmla="*/ 168 h 179"/>
                    <a:gd name="T14" fmla="*/ 71 w 145"/>
                    <a:gd name="T15" fmla="*/ 153 h 179"/>
                    <a:gd name="T16" fmla="*/ 78 w 145"/>
                    <a:gd name="T17" fmla="*/ 136 h 179"/>
                    <a:gd name="T18" fmla="*/ 82 w 145"/>
                    <a:gd name="T19" fmla="*/ 117 h 179"/>
                    <a:gd name="T20" fmla="*/ 99 w 145"/>
                    <a:gd name="T21" fmla="*/ 106 h 179"/>
                    <a:gd name="T22" fmla="*/ 113 w 145"/>
                    <a:gd name="T23" fmla="*/ 98 h 179"/>
                    <a:gd name="T24" fmla="*/ 112 w 145"/>
                    <a:gd name="T25" fmla="*/ 87 h 179"/>
                    <a:gd name="T26" fmla="*/ 112 w 145"/>
                    <a:gd name="T27" fmla="*/ 69 h 179"/>
                    <a:gd name="T28" fmla="*/ 115 w 145"/>
                    <a:gd name="T29" fmla="*/ 61 h 179"/>
                    <a:gd name="T30" fmla="*/ 128 w 145"/>
                    <a:gd name="T31" fmla="*/ 59 h 179"/>
                    <a:gd name="T32" fmla="*/ 134 w 145"/>
                    <a:gd name="T33" fmla="*/ 63 h 179"/>
                    <a:gd name="T34" fmla="*/ 145 w 145"/>
                    <a:gd name="T35" fmla="*/ 50 h 179"/>
                    <a:gd name="T36" fmla="*/ 141 w 145"/>
                    <a:gd name="T37" fmla="*/ 39 h 179"/>
                    <a:gd name="T38" fmla="*/ 134 w 145"/>
                    <a:gd name="T39" fmla="*/ 37 h 179"/>
                    <a:gd name="T40" fmla="*/ 121 w 145"/>
                    <a:gd name="T41" fmla="*/ 37 h 179"/>
                    <a:gd name="T42" fmla="*/ 115 w 145"/>
                    <a:gd name="T43" fmla="*/ 37 h 179"/>
                    <a:gd name="T44" fmla="*/ 112 w 145"/>
                    <a:gd name="T45" fmla="*/ 20 h 179"/>
                    <a:gd name="T46" fmla="*/ 113 w 145"/>
                    <a:gd name="T47" fmla="*/ 4 h 179"/>
                    <a:gd name="T48" fmla="*/ 104 w 145"/>
                    <a:gd name="T49" fmla="*/ 0 h 179"/>
                    <a:gd name="T50" fmla="*/ 100 w 145"/>
                    <a:gd name="T51" fmla="*/ 6 h 179"/>
                    <a:gd name="T52" fmla="*/ 78 w 145"/>
                    <a:gd name="T53" fmla="*/ 2 h 179"/>
                    <a:gd name="T54" fmla="*/ 73 w 145"/>
                    <a:gd name="T55" fmla="*/ 7 h 179"/>
                    <a:gd name="T56" fmla="*/ 78 w 145"/>
                    <a:gd name="T57" fmla="*/ 22 h 179"/>
                    <a:gd name="T58" fmla="*/ 76 w 145"/>
                    <a:gd name="T59" fmla="*/ 37 h 179"/>
                    <a:gd name="T60" fmla="*/ 67 w 145"/>
                    <a:gd name="T61" fmla="*/ 26 h 179"/>
                    <a:gd name="T62" fmla="*/ 63 w 145"/>
                    <a:gd name="T63" fmla="*/ 17 h 179"/>
                    <a:gd name="T64" fmla="*/ 50 w 145"/>
                    <a:gd name="T65" fmla="*/ 19 h 179"/>
                    <a:gd name="T66" fmla="*/ 45 w 145"/>
                    <a:gd name="T67" fmla="*/ 28 h 179"/>
                    <a:gd name="T68" fmla="*/ 41 w 145"/>
                    <a:gd name="T69" fmla="*/ 32 h 179"/>
                    <a:gd name="T70" fmla="*/ 41 w 145"/>
                    <a:gd name="T71" fmla="*/ 45 h 179"/>
                    <a:gd name="T72" fmla="*/ 39 w 145"/>
                    <a:gd name="T73" fmla="*/ 43 h 179"/>
                    <a:gd name="T74" fmla="*/ 28 w 145"/>
                    <a:gd name="T75" fmla="*/ 26 h 179"/>
                    <a:gd name="T76" fmla="*/ 22 w 145"/>
                    <a:gd name="T77" fmla="*/ 20 h 179"/>
                    <a:gd name="T78" fmla="*/ 15 w 145"/>
                    <a:gd name="T79" fmla="*/ 24 h 179"/>
                    <a:gd name="T80" fmla="*/ 17 w 145"/>
                    <a:gd name="T81" fmla="*/ 33 h 179"/>
                    <a:gd name="T82" fmla="*/ 17 w 145"/>
                    <a:gd name="T83" fmla="*/ 39 h 179"/>
                    <a:gd name="T84" fmla="*/ 7 w 145"/>
                    <a:gd name="T85" fmla="*/ 43 h 179"/>
                    <a:gd name="T86" fmla="*/ 7 w 145"/>
                    <a:gd name="T87" fmla="*/ 56 h 179"/>
                    <a:gd name="T88" fmla="*/ 15 w 145"/>
                    <a:gd name="T89" fmla="*/ 69 h 179"/>
                    <a:gd name="T90" fmla="*/ 15 w 145"/>
                    <a:gd name="T91" fmla="*/ 78 h 179"/>
                    <a:gd name="T92" fmla="*/ 11 w 145"/>
                    <a:gd name="T93" fmla="*/ 87 h 179"/>
                    <a:gd name="T94" fmla="*/ 0 w 145"/>
                    <a:gd name="T95" fmla="*/ 96 h 179"/>
                    <a:gd name="T96" fmla="*/ 2 w 145"/>
                    <a:gd name="T97" fmla="*/ 106 h 179"/>
                    <a:gd name="T98" fmla="*/ 13 w 145"/>
                    <a:gd name="T99" fmla="*/ 115 h 179"/>
                    <a:gd name="T100" fmla="*/ 17 w 145"/>
                    <a:gd name="T101" fmla="*/ 124 h 179"/>
                    <a:gd name="T102" fmla="*/ 15 w 145"/>
                    <a:gd name="T103" fmla="*/ 142 h 179"/>
                    <a:gd name="T104" fmla="*/ 11 w 145"/>
                    <a:gd name="T105" fmla="*/ 153 h 179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45"/>
                    <a:gd name="T160" fmla="*/ 0 h 179"/>
                    <a:gd name="T161" fmla="*/ 145 w 145"/>
                    <a:gd name="T162" fmla="*/ 179 h 179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45" h="179">
                      <a:moveTo>
                        <a:pt x="11" y="153"/>
                      </a:moveTo>
                      <a:lnTo>
                        <a:pt x="19" y="166"/>
                      </a:lnTo>
                      <a:lnTo>
                        <a:pt x="35" y="166"/>
                      </a:lnTo>
                      <a:lnTo>
                        <a:pt x="50" y="170"/>
                      </a:lnTo>
                      <a:lnTo>
                        <a:pt x="61" y="179"/>
                      </a:lnTo>
                      <a:lnTo>
                        <a:pt x="73" y="179"/>
                      </a:lnTo>
                      <a:lnTo>
                        <a:pt x="65" y="168"/>
                      </a:lnTo>
                      <a:lnTo>
                        <a:pt x="71" y="153"/>
                      </a:lnTo>
                      <a:lnTo>
                        <a:pt x="78" y="136"/>
                      </a:lnTo>
                      <a:lnTo>
                        <a:pt x="82" y="117"/>
                      </a:lnTo>
                      <a:lnTo>
                        <a:pt x="99" y="106"/>
                      </a:lnTo>
                      <a:lnTo>
                        <a:pt x="113" y="98"/>
                      </a:lnTo>
                      <a:lnTo>
                        <a:pt x="112" y="87"/>
                      </a:lnTo>
                      <a:lnTo>
                        <a:pt x="112" y="69"/>
                      </a:lnTo>
                      <a:lnTo>
                        <a:pt x="115" y="61"/>
                      </a:lnTo>
                      <a:lnTo>
                        <a:pt x="128" y="59"/>
                      </a:lnTo>
                      <a:lnTo>
                        <a:pt x="134" y="63"/>
                      </a:lnTo>
                      <a:lnTo>
                        <a:pt x="145" y="50"/>
                      </a:lnTo>
                      <a:lnTo>
                        <a:pt x="141" y="39"/>
                      </a:lnTo>
                      <a:lnTo>
                        <a:pt x="134" y="37"/>
                      </a:lnTo>
                      <a:lnTo>
                        <a:pt x="121" y="37"/>
                      </a:lnTo>
                      <a:lnTo>
                        <a:pt x="115" y="37"/>
                      </a:lnTo>
                      <a:lnTo>
                        <a:pt x="112" y="20"/>
                      </a:lnTo>
                      <a:lnTo>
                        <a:pt x="113" y="4"/>
                      </a:lnTo>
                      <a:lnTo>
                        <a:pt x="104" y="0"/>
                      </a:lnTo>
                      <a:lnTo>
                        <a:pt x="100" y="6"/>
                      </a:lnTo>
                      <a:lnTo>
                        <a:pt x="78" y="2"/>
                      </a:lnTo>
                      <a:lnTo>
                        <a:pt x="73" y="7"/>
                      </a:lnTo>
                      <a:lnTo>
                        <a:pt x="78" y="22"/>
                      </a:lnTo>
                      <a:lnTo>
                        <a:pt x="76" y="37"/>
                      </a:lnTo>
                      <a:lnTo>
                        <a:pt x="67" y="26"/>
                      </a:lnTo>
                      <a:lnTo>
                        <a:pt x="63" y="17"/>
                      </a:lnTo>
                      <a:lnTo>
                        <a:pt x="50" y="19"/>
                      </a:lnTo>
                      <a:lnTo>
                        <a:pt x="45" y="28"/>
                      </a:lnTo>
                      <a:lnTo>
                        <a:pt x="41" y="32"/>
                      </a:lnTo>
                      <a:lnTo>
                        <a:pt x="41" y="45"/>
                      </a:lnTo>
                      <a:lnTo>
                        <a:pt x="39" y="43"/>
                      </a:lnTo>
                      <a:lnTo>
                        <a:pt x="28" y="26"/>
                      </a:lnTo>
                      <a:lnTo>
                        <a:pt x="22" y="20"/>
                      </a:lnTo>
                      <a:lnTo>
                        <a:pt x="15" y="24"/>
                      </a:lnTo>
                      <a:lnTo>
                        <a:pt x="17" y="33"/>
                      </a:lnTo>
                      <a:lnTo>
                        <a:pt x="17" y="39"/>
                      </a:lnTo>
                      <a:lnTo>
                        <a:pt x="7" y="43"/>
                      </a:lnTo>
                      <a:lnTo>
                        <a:pt x="7" y="56"/>
                      </a:lnTo>
                      <a:lnTo>
                        <a:pt x="15" y="69"/>
                      </a:lnTo>
                      <a:lnTo>
                        <a:pt x="15" y="78"/>
                      </a:lnTo>
                      <a:lnTo>
                        <a:pt x="11" y="87"/>
                      </a:lnTo>
                      <a:lnTo>
                        <a:pt x="0" y="96"/>
                      </a:lnTo>
                      <a:lnTo>
                        <a:pt x="2" y="106"/>
                      </a:lnTo>
                      <a:lnTo>
                        <a:pt x="13" y="115"/>
                      </a:lnTo>
                      <a:lnTo>
                        <a:pt x="17" y="124"/>
                      </a:lnTo>
                      <a:lnTo>
                        <a:pt x="15" y="142"/>
                      </a:lnTo>
                      <a:lnTo>
                        <a:pt x="11" y="153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6350">
                  <a:solidFill>
                    <a:srgbClr val="CCCCCC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Georgia" pitchFamily="18" charset="0"/>
                  </a:endParaRPr>
                </a:p>
              </p:txBody>
            </p:sp>
            <p:sp>
              <p:nvSpPr>
                <p:cNvPr id="424" name="Freeform 29"/>
                <p:cNvSpPr>
                  <a:spLocks/>
                </p:cNvSpPr>
                <p:nvPr/>
              </p:nvSpPr>
              <p:spPr bwMode="auto">
                <a:xfrm>
                  <a:off x="2031" y="1691"/>
                  <a:ext cx="109" cy="68"/>
                </a:xfrm>
                <a:custGeom>
                  <a:avLst/>
                  <a:gdLst>
                    <a:gd name="T0" fmla="*/ 0 w 109"/>
                    <a:gd name="T1" fmla="*/ 66 h 68"/>
                    <a:gd name="T2" fmla="*/ 9 w 109"/>
                    <a:gd name="T3" fmla="*/ 68 h 68"/>
                    <a:gd name="T4" fmla="*/ 20 w 109"/>
                    <a:gd name="T5" fmla="*/ 60 h 68"/>
                    <a:gd name="T6" fmla="*/ 31 w 109"/>
                    <a:gd name="T7" fmla="*/ 47 h 68"/>
                    <a:gd name="T8" fmla="*/ 61 w 109"/>
                    <a:gd name="T9" fmla="*/ 47 h 68"/>
                    <a:gd name="T10" fmla="*/ 87 w 109"/>
                    <a:gd name="T11" fmla="*/ 42 h 68"/>
                    <a:gd name="T12" fmla="*/ 102 w 109"/>
                    <a:gd name="T13" fmla="*/ 30 h 68"/>
                    <a:gd name="T14" fmla="*/ 107 w 109"/>
                    <a:gd name="T15" fmla="*/ 15 h 68"/>
                    <a:gd name="T16" fmla="*/ 109 w 109"/>
                    <a:gd name="T17" fmla="*/ 0 h 68"/>
                    <a:gd name="T18" fmla="*/ 89 w 109"/>
                    <a:gd name="T19" fmla="*/ 9 h 68"/>
                    <a:gd name="T20" fmla="*/ 52 w 109"/>
                    <a:gd name="T21" fmla="*/ 26 h 68"/>
                    <a:gd name="T22" fmla="*/ 42 w 109"/>
                    <a:gd name="T23" fmla="*/ 28 h 68"/>
                    <a:gd name="T24" fmla="*/ 31 w 109"/>
                    <a:gd name="T25" fmla="*/ 36 h 68"/>
                    <a:gd name="T26" fmla="*/ 9 w 109"/>
                    <a:gd name="T27" fmla="*/ 40 h 68"/>
                    <a:gd name="T28" fmla="*/ 0 w 109"/>
                    <a:gd name="T29" fmla="*/ 45 h 68"/>
                    <a:gd name="T30" fmla="*/ 0 w 109"/>
                    <a:gd name="T31" fmla="*/ 66 h 68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09"/>
                    <a:gd name="T49" fmla="*/ 0 h 68"/>
                    <a:gd name="T50" fmla="*/ 109 w 109"/>
                    <a:gd name="T51" fmla="*/ 68 h 68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09" h="68">
                      <a:moveTo>
                        <a:pt x="0" y="66"/>
                      </a:moveTo>
                      <a:lnTo>
                        <a:pt x="9" y="68"/>
                      </a:lnTo>
                      <a:lnTo>
                        <a:pt x="20" y="60"/>
                      </a:lnTo>
                      <a:lnTo>
                        <a:pt x="31" y="47"/>
                      </a:lnTo>
                      <a:lnTo>
                        <a:pt x="61" y="47"/>
                      </a:lnTo>
                      <a:lnTo>
                        <a:pt x="87" y="42"/>
                      </a:lnTo>
                      <a:lnTo>
                        <a:pt x="102" y="30"/>
                      </a:lnTo>
                      <a:lnTo>
                        <a:pt x="107" y="15"/>
                      </a:lnTo>
                      <a:lnTo>
                        <a:pt x="109" y="0"/>
                      </a:lnTo>
                      <a:lnTo>
                        <a:pt x="89" y="9"/>
                      </a:lnTo>
                      <a:lnTo>
                        <a:pt x="52" y="26"/>
                      </a:lnTo>
                      <a:lnTo>
                        <a:pt x="42" y="28"/>
                      </a:lnTo>
                      <a:lnTo>
                        <a:pt x="31" y="36"/>
                      </a:lnTo>
                      <a:lnTo>
                        <a:pt x="9" y="40"/>
                      </a:lnTo>
                      <a:lnTo>
                        <a:pt x="0" y="45"/>
                      </a:lnTo>
                      <a:lnTo>
                        <a:pt x="0" y="66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6350">
                  <a:solidFill>
                    <a:srgbClr val="CCCCCC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Georgia" pitchFamily="18" charset="0"/>
                  </a:endParaRPr>
                </a:p>
              </p:txBody>
            </p:sp>
            <p:sp>
              <p:nvSpPr>
                <p:cNvPr id="425" name="Freeform 30"/>
                <p:cNvSpPr>
                  <a:spLocks/>
                </p:cNvSpPr>
                <p:nvPr/>
              </p:nvSpPr>
              <p:spPr bwMode="auto">
                <a:xfrm>
                  <a:off x="2088" y="1857"/>
                  <a:ext cx="48" cy="57"/>
                </a:xfrm>
                <a:custGeom>
                  <a:avLst/>
                  <a:gdLst>
                    <a:gd name="T0" fmla="*/ 15 w 47"/>
                    <a:gd name="T1" fmla="*/ 0 h 57"/>
                    <a:gd name="T2" fmla="*/ 45 w 47"/>
                    <a:gd name="T3" fmla="*/ 20 h 57"/>
                    <a:gd name="T4" fmla="*/ 47 w 47"/>
                    <a:gd name="T5" fmla="*/ 29 h 57"/>
                    <a:gd name="T6" fmla="*/ 36 w 47"/>
                    <a:gd name="T7" fmla="*/ 40 h 57"/>
                    <a:gd name="T8" fmla="*/ 26 w 47"/>
                    <a:gd name="T9" fmla="*/ 48 h 57"/>
                    <a:gd name="T10" fmla="*/ 28 w 47"/>
                    <a:gd name="T11" fmla="*/ 57 h 57"/>
                    <a:gd name="T12" fmla="*/ 15 w 47"/>
                    <a:gd name="T13" fmla="*/ 55 h 57"/>
                    <a:gd name="T14" fmla="*/ 2 w 47"/>
                    <a:gd name="T15" fmla="*/ 40 h 57"/>
                    <a:gd name="T16" fmla="*/ 0 w 47"/>
                    <a:gd name="T17" fmla="*/ 29 h 57"/>
                    <a:gd name="T18" fmla="*/ 6 w 47"/>
                    <a:gd name="T19" fmla="*/ 17 h 57"/>
                    <a:gd name="T20" fmla="*/ 15 w 47"/>
                    <a:gd name="T21" fmla="*/ 0 h 5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47"/>
                    <a:gd name="T34" fmla="*/ 0 h 57"/>
                    <a:gd name="T35" fmla="*/ 47 w 47"/>
                    <a:gd name="T36" fmla="*/ 57 h 5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47" h="57">
                      <a:moveTo>
                        <a:pt x="15" y="0"/>
                      </a:moveTo>
                      <a:lnTo>
                        <a:pt x="45" y="20"/>
                      </a:lnTo>
                      <a:lnTo>
                        <a:pt x="47" y="29"/>
                      </a:lnTo>
                      <a:lnTo>
                        <a:pt x="36" y="40"/>
                      </a:lnTo>
                      <a:lnTo>
                        <a:pt x="26" y="48"/>
                      </a:lnTo>
                      <a:lnTo>
                        <a:pt x="28" y="57"/>
                      </a:lnTo>
                      <a:lnTo>
                        <a:pt x="15" y="55"/>
                      </a:lnTo>
                      <a:lnTo>
                        <a:pt x="2" y="40"/>
                      </a:lnTo>
                      <a:lnTo>
                        <a:pt x="0" y="29"/>
                      </a:lnTo>
                      <a:lnTo>
                        <a:pt x="6" y="17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6350">
                  <a:solidFill>
                    <a:srgbClr val="CCCCCC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Georgia" pitchFamily="18" charset="0"/>
                  </a:endParaRPr>
                </a:p>
              </p:txBody>
            </p:sp>
            <p:sp>
              <p:nvSpPr>
                <p:cNvPr id="426" name="Freeform 31"/>
                <p:cNvSpPr>
                  <a:spLocks/>
                </p:cNvSpPr>
                <p:nvPr/>
              </p:nvSpPr>
              <p:spPr bwMode="auto">
                <a:xfrm>
                  <a:off x="2148" y="1842"/>
                  <a:ext cx="68" cy="83"/>
                </a:xfrm>
                <a:custGeom>
                  <a:avLst/>
                  <a:gdLst>
                    <a:gd name="T0" fmla="*/ 65 w 69"/>
                    <a:gd name="T1" fmla="*/ 0 h 83"/>
                    <a:gd name="T2" fmla="*/ 69 w 69"/>
                    <a:gd name="T3" fmla="*/ 4 h 83"/>
                    <a:gd name="T4" fmla="*/ 65 w 69"/>
                    <a:gd name="T5" fmla="*/ 9 h 83"/>
                    <a:gd name="T6" fmla="*/ 69 w 69"/>
                    <a:gd name="T7" fmla="*/ 18 h 83"/>
                    <a:gd name="T8" fmla="*/ 64 w 69"/>
                    <a:gd name="T9" fmla="*/ 29 h 83"/>
                    <a:gd name="T10" fmla="*/ 54 w 69"/>
                    <a:gd name="T11" fmla="*/ 37 h 83"/>
                    <a:gd name="T12" fmla="*/ 58 w 69"/>
                    <a:gd name="T13" fmla="*/ 46 h 83"/>
                    <a:gd name="T14" fmla="*/ 54 w 69"/>
                    <a:gd name="T15" fmla="*/ 54 h 83"/>
                    <a:gd name="T16" fmla="*/ 58 w 69"/>
                    <a:gd name="T17" fmla="*/ 63 h 83"/>
                    <a:gd name="T18" fmla="*/ 45 w 69"/>
                    <a:gd name="T19" fmla="*/ 83 h 83"/>
                    <a:gd name="T20" fmla="*/ 16 w 69"/>
                    <a:gd name="T21" fmla="*/ 63 h 83"/>
                    <a:gd name="T22" fmla="*/ 0 w 69"/>
                    <a:gd name="T23" fmla="*/ 52 h 83"/>
                    <a:gd name="T24" fmla="*/ 9 w 69"/>
                    <a:gd name="T25" fmla="*/ 46 h 83"/>
                    <a:gd name="T26" fmla="*/ 9 w 69"/>
                    <a:gd name="T27" fmla="*/ 33 h 83"/>
                    <a:gd name="T28" fmla="*/ 27 w 69"/>
                    <a:gd name="T29" fmla="*/ 22 h 83"/>
                    <a:gd name="T30" fmla="*/ 36 w 69"/>
                    <a:gd name="T31" fmla="*/ 26 h 83"/>
                    <a:gd name="T32" fmla="*/ 45 w 69"/>
                    <a:gd name="T33" fmla="*/ 22 h 83"/>
                    <a:gd name="T34" fmla="*/ 60 w 69"/>
                    <a:gd name="T35" fmla="*/ 11 h 83"/>
                    <a:gd name="T36" fmla="*/ 65 w 69"/>
                    <a:gd name="T37" fmla="*/ 0 h 8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69"/>
                    <a:gd name="T58" fmla="*/ 0 h 83"/>
                    <a:gd name="T59" fmla="*/ 69 w 69"/>
                    <a:gd name="T60" fmla="*/ 83 h 83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69" h="83">
                      <a:moveTo>
                        <a:pt x="65" y="0"/>
                      </a:moveTo>
                      <a:lnTo>
                        <a:pt x="69" y="4"/>
                      </a:lnTo>
                      <a:lnTo>
                        <a:pt x="65" y="9"/>
                      </a:lnTo>
                      <a:lnTo>
                        <a:pt x="69" y="18"/>
                      </a:lnTo>
                      <a:lnTo>
                        <a:pt x="64" y="29"/>
                      </a:lnTo>
                      <a:lnTo>
                        <a:pt x="54" y="37"/>
                      </a:lnTo>
                      <a:lnTo>
                        <a:pt x="58" y="46"/>
                      </a:lnTo>
                      <a:lnTo>
                        <a:pt x="54" y="54"/>
                      </a:lnTo>
                      <a:lnTo>
                        <a:pt x="58" y="63"/>
                      </a:lnTo>
                      <a:lnTo>
                        <a:pt x="45" y="83"/>
                      </a:lnTo>
                      <a:lnTo>
                        <a:pt x="16" y="63"/>
                      </a:lnTo>
                      <a:lnTo>
                        <a:pt x="0" y="52"/>
                      </a:lnTo>
                      <a:lnTo>
                        <a:pt x="9" y="46"/>
                      </a:lnTo>
                      <a:lnTo>
                        <a:pt x="9" y="33"/>
                      </a:lnTo>
                      <a:lnTo>
                        <a:pt x="27" y="22"/>
                      </a:lnTo>
                      <a:lnTo>
                        <a:pt x="36" y="26"/>
                      </a:lnTo>
                      <a:lnTo>
                        <a:pt x="45" y="22"/>
                      </a:lnTo>
                      <a:lnTo>
                        <a:pt x="60" y="11"/>
                      </a:lnTo>
                      <a:lnTo>
                        <a:pt x="65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6350">
                  <a:solidFill>
                    <a:srgbClr val="CCCCCC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Georgia" pitchFamily="18" charset="0"/>
                  </a:endParaRPr>
                </a:p>
              </p:txBody>
            </p:sp>
            <p:sp>
              <p:nvSpPr>
                <p:cNvPr id="427" name="Freeform 32"/>
                <p:cNvSpPr>
                  <a:spLocks/>
                </p:cNvSpPr>
                <p:nvPr/>
              </p:nvSpPr>
              <p:spPr bwMode="auto">
                <a:xfrm>
                  <a:off x="2139" y="1928"/>
                  <a:ext cx="29" cy="35"/>
                </a:xfrm>
                <a:custGeom>
                  <a:avLst/>
                  <a:gdLst>
                    <a:gd name="T0" fmla="*/ 0 w 28"/>
                    <a:gd name="T1" fmla="*/ 0 h 35"/>
                    <a:gd name="T2" fmla="*/ 19 w 28"/>
                    <a:gd name="T3" fmla="*/ 6 h 35"/>
                    <a:gd name="T4" fmla="*/ 26 w 28"/>
                    <a:gd name="T5" fmla="*/ 15 h 35"/>
                    <a:gd name="T6" fmla="*/ 28 w 28"/>
                    <a:gd name="T7" fmla="*/ 28 h 35"/>
                    <a:gd name="T8" fmla="*/ 19 w 28"/>
                    <a:gd name="T9" fmla="*/ 35 h 35"/>
                    <a:gd name="T10" fmla="*/ 5 w 28"/>
                    <a:gd name="T11" fmla="*/ 29 h 35"/>
                    <a:gd name="T12" fmla="*/ 2 w 28"/>
                    <a:gd name="T13" fmla="*/ 20 h 35"/>
                    <a:gd name="T14" fmla="*/ 0 w 28"/>
                    <a:gd name="T15" fmla="*/ 0 h 3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"/>
                    <a:gd name="T25" fmla="*/ 0 h 35"/>
                    <a:gd name="T26" fmla="*/ 28 w 28"/>
                    <a:gd name="T27" fmla="*/ 35 h 3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" h="35">
                      <a:moveTo>
                        <a:pt x="0" y="0"/>
                      </a:moveTo>
                      <a:lnTo>
                        <a:pt x="19" y="6"/>
                      </a:lnTo>
                      <a:lnTo>
                        <a:pt x="26" y="15"/>
                      </a:lnTo>
                      <a:lnTo>
                        <a:pt x="28" y="28"/>
                      </a:lnTo>
                      <a:lnTo>
                        <a:pt x="19" y="35"/>
                      </a:lnTo>
                      <a:lnTo>
                        <a:pt x="5" y="29"/>
                      </a:lnTo>
                      <a:lnTo>
                        <a:pt x="2" y="2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6350">
                  <a:solidFill>
                    <a:srgbClr val="CCCCCC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Georgia" pitchFamily="18" charset="0"/>
                  </a:endParaRPr>
                </a:p>
              </p:txBody>
            </p:sp>
            <p:sp>
              <p:nvSpPr>
                <p:cNvPr id="428" name="Freeform 33"/>
                <p:cNvSpPr>
                  <a:spLocks/>
                </p:cNvSpPr>
                <p:nvPr/>
              </p:nvSpPr>
              <p:spPr bwMode="auto">
                <a:xfrm>
                  <a:off x="2329" y="1919"/>
                  <a:ext cx="16" cy="29"/>
                </a:xfrm>
                <a:custGeom>
                  <a:avLst/>
                  <a:gdLst>
                    <a:gd name="T0" fmla="*/ 5 w 16"/>
                    <a:gd name="T1" fmla="*/ 0 h 29"/>
                    <a:gd name="T2" fmla="*/ 0 w 16"/>
                    <a:gd name="T3" fmla="*/ 5 h 29"/>
                    <a:gd name="T4" fmla="*/ 0 w 16"/>
                    <a:gd name="T5" fmla="*/ 20 h 29"/>
                    <a:gd name="T6" fmla="*/ 11 w 16"/>
                    <a:gd name="T7" fmla="*/ 29 h 29"/>
                    <a:gd name="T8" fmla="*/ 16 w 16"/>
                    <a:gd name="T9" fmla="*/ 16 h 29"/>
                    <a:gd name="T10" fmla="*/ 5 w 16"/>
                    <a:gd name="T11" fmla="*/ 0 h 2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6"/>
                    <a:gd name="T19" fmla="*/ 0 h 29"/>
                    <a:gd name="T20" fmla="*/ 16 w 16"/>
                    <a:gd name="T21" fmla="*/ 29 h 2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6" h="29">
                      <a:moveTo>
                        <a:pt x="5" y="0"/>
                      </a:moveTo>
                      <a:lnTo>
                        <a:pt x="0" y="5"/>
                      </a:lnTo>
                      <a:lnTo>
                        <a:pt x="0" y="20"/>
                      </a:lnTo>
                      <a:lnTo>
                        <a:pt x="11" y="29"/>
                      </a:lnTo>
                      <a:lnTo>
                        <a:pt x="16" y="16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6350">
                  <a:solidFill>
                    <a:srgbClr val="CCCCCC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Georgia" pitchFamily="18" charset="0"/>
                  </a:endParaRPr>
                </a:p>
              </p:txBody>
            </p:sp>
          </p:grpSp>
          <p:grpSp>
            <p:nvGrpSpPr>
              <p:cNvPr id="327" name="Group 34"/>
              <p:cNvGrpSpPr>
                <a:grpSpLocks/>
              </p:cNvGrpSpPr>
              <p:nvPr/>
            </p:nvGrpSpPr>
            <p:grpSpPr bwMode="auto">
              <a:xfrm>
                <a:off x="2290" y="2264"/>
                <a:ext cx="408" cy="493"/>
                <a:chOff x="1811" y="1911"/>
                <a:chExt cx="512" cy="684"/>
              </a:xfrm>
            </p:grpSpPr>
            <p:sp>
              <p:nvSpPr>
                <p:cNvPr id="421" name="Freeform 35"/>
                <p:cNvSpPr>
                  <a:spLocks/>
                </p:cNvSpPr>
                <p:nvPr/>
              </p:nvSpPr>
              <p:spPr bwMode="auto">
                <a:xfrm>
                  <a:off x="2246" y="1976"/>
                  <a:ext cx="23" cy="22"/>
                </a:xfrm>
                <a:custGeom>
                  <a:avLst/>
                  <a:gdLst>
                    <a:gd name="T0" fmla="*/ 2 w 24"/>
                    <a:gd name="T1" fmla="*/ 0 h 22"/>
                    <a:gd name="T2" fmla="*/ 0 w 24"/>
                    <a:gd name="T3" fmla="*/ 4 h 22"/>
                    <a:gd name="T4" fmla="*/ 2 w 24"/>
                    <a:gd name="T5" fmla="*/ 15 h 22"/>
                    <a:gd name="T6" fmla="*/ 15 w 24"/>
                    <a:gd name="T7" fmla="*/ 22 h 22"/>
                    <a:gd name="T8" fmla="*/ 24 w 24"/>
                    <a:gd name="T9" fmla="*/ 13 h 22"/>
                    <a:gd name="T10" fmla="*/ 2 w 24"/>
                    <a:gd name="T11" fmla="*/ 0 h 2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4"/>
                    <a:gd name="T19" fmla="*/ 0 h 22"/>
                    <a:gd name="T20" fmla="*/ 24 w 24"/>
                    <a:gd name="T21" fmla="*/ 22 h 2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4" h="22">
                      <a:moveTo>
                        <a:pt x="2" y="0"/>
                      </a:moveTo>
                      <a:lnTo>
                        <a:pt x="0" y="4"/>
                      </a:lnTo>
                      <a:lnTo>
                        <a:pt x="2" y="15"/>
                      </a:lnTo>
                      <a:lnTo>
                        <a:pt x="15" y="22"/>
                      </a:lnTo>
                      <a:lnTo>
                        <a:pt x="24" y="13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6350">
                  <a:solidFill>
                    <a:srgbClr val="CCCCCC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Georgia" pitchFamily="18" charset="0"/>
                  </a:endParaRPr>
                </a:p>
              </p:txBody>
            </p:sp>
            <p:sp>
              <p:nvSpPr>
                <p:cNvPr id="422" name="Freeform 36"/>
                <p:cNvSpPr>
                  <a:spLocks/>
                </p:cNvSpPr>
                <p:nvPr/>
              </p:nvSpPr>
              <p:spPr bwMode="auto">
                <a:xfrm>
                  <a:off x="1811" y="1911"/>
                  <a:ext cx="514" cy="684"/>
                </a:xfrm>
                <a:custGeom>
                  <a:avLst/>
                  <a:gdLst>
                    <a:gd name="T0" fmla="*/ 201 w 512"/>
                    <a:gd name="T1" fmla="*/ 15 h 684"/>
                    <a:gd name="T2" fmla="*/ 207 w 512"/>
                    <a:gd name="T3" fmla="*/ 48 h 684"/>
                    <a:gd name="T4" fmla="*/ 203 w 512"/>
                    <a:gd name="T5" fmla="*/ 72 h 684"/>
                    <a:gd name="T6" fmla="*/ 231 w 512"/>
                    <a:gd name="T7" fmla="*/ 107 h 684"/>
                    <a:gd name="T8" fmla="*/ 190 w 512"/>
                    <a:gd name="T9" fmla="*/ 96 h 684"/>
                    <a:gd name="T10" fmla="*/ 158 w 512"/>
                    <a:gd name="T11" fmla="*/ 122 h 684"/>
                    <a:gd name="T12" fmla="*/ 136 w 512"/>
                    <a:gd name="T13" fmla="*/ 100 h 684"/>
                    <a:gd name="T14" fmla="*/ 95 w 512"/>
                    <a:gd name="T15" fmla="*/ 122 h 684"/>
                    <a:gd name="T16" fmla="*/ 103 w 512"/>
                    <a:gd name="T17" fmla="*/ 157 h 684"/>
                    <a:gd name="T18" fmla="*/ 82 w 512"/>
                    <a:gd name="T19" fmla="*/ 176 h 684"/>
                    <a:gd name="T20" fmla="*/ 86 w 512"/>
                    <a:gd name="T21" fmla="*/ 209 h 684"/>
                    <a:gd name="T22" fmla="*/ 58 w 512"/>
                    <a:gd name="T23" fmla="*/ 244 h 684"/>
                    <a:gd name="T24" fmla="*/ 28 w 512"/>
                    <a:gd name="T25" fmla="*/ 272 h 684"/>
                    <a:gd name="T26" fmla="*/ 19 w 512"/>
                    <a:gd name="T27" fmla="*/ 326 h 684"/>
                    <a:gd name="T28" fmla="*/ 15 w 512"/>
                    <a:gd name="T29" fmla="*/ 350 h 684"/>
                    <a:gd name="T30" fmla="*/ 2 w 512"/>
                    <a:gd name="T31" fmla="*/ 400 h 684"/>
                    <a:gd name="T32" fmla="*/ 19 w 512"/>
                    <a:gd name="T33" fmla="*/ 424 h 684"/>
                    <a:gd name="T34" fmla="*/ 0 w 512"/>
                    <a:gd name="T35" fmla="*/ 455 h 684"/>
                    <a:gd name="T36" fmla="*/ 28 w 512"/>
                    <a:gd name="T37" fmla="*/ 489 h 684"/>
                    <a:gd name="T38" fmla="*/ 81 w 512"/>
                    <a:gd name="T39" fmla="*/ 496 h 684"/>
                    <a:gd name="T40" fmla="*/ 90 w 512"/>
                    <a:gd name="T41" fmla="*/ 520 h 684"/>
                    <a:gd name="T42" fmla="*/ 66 w 512"/>
                    <a:gd name="T43" fmla="*/ 553 h 684"/>
                    <a:gd name="T44" fmla="*/ 45 w 512"/>
                    <a:gd name="T45" fmla="*/ 608 h 684"/>
                    <a:gd name="T46" fmla="*/ 73 w 512"/>
                    <a:gd name="T47" fmla="*/ 641 h 684"/>
                    <a:gd name="T48" fmla="*/ 99 w 512"/>
                    <a:gd name="T49" fmla="*/ 628 h 684"/>
                    <a:gd name="T50" fmla="*/ 125 w 512"/>
                    <a:gd name="T51" fmla="*/ 638 h 684"/>
                    <a:gd name="T52" fmla="*/ 149 w 512"/>
                    <a:gd name="T53" fmla="*/ 660 h 684"/>
                    <a:gd name="T54" fmla="*/ 197 w 512"/>
                    <a:gd name="T55" fmla="*/ 667 h 684"/>
                    <a:gd name="T56" fmla="*/ 229 w 512"/>
                    <a:gd name="T57" fmla="*/ 673 h 684"/>
                    <a:gd name="T58" fmla="*/ 277 w 512"/>
                    <a:gd name="T59" fmla="*/ 673 h 684"/>
                    <a:gd name="T60" fmla="*/ 308 w 512"/>
                    <a:gd name="T61" fmla="*/ 669 h 684"/>
                    <a:gd name="T62" fmla="*/ 342 w 512"/>
                    <a:gd name="T63" fmla="*/ 669 h 684"/>
                    <a:gd name="T64" fmla="*/ 382 w 512"/>
                    <a:gd name="T65" fmla="*/ 678 h 684"/>
                    <a:gd name="T66" fmla="*/ 373 w 512"/>
                    <a:gd name="T67" fmla="*/ 649 h 684"/>
                    <a:gd name="T68" fmla="*/ 432 w 512"/>
                    <a:gd name="T69" fmla="*/ 593 h 684"/>
                    <a:gd name="T70" fmla="*/ 403 w 512"/>
                    <a:gd name="T71" fmla="*/ 567 h 684"/>
                    <a:gd name="T72" fmla="*/ 347 w 512"/>
                    <a:gd name="T73" fmla="*/ 511 h 684"/>
                    <a:gd name="T74" fmla="*/ 333 w 512"/>
                    <a:gd name="T75" fmla="*/ 461 h 684"/>
                    <a:gd name="T76" fmla="*/ 352 w 512"/>
                    <a:gd name="T77" fmla="*/ 449 h 684"/>
                    <a:gd name="T78" fmla="*/ 463 w 512"/>
                    <a:gd name="T79" fmla="*/ 400 h 684"/>
                    <a:gd name="T80" fmla="*/ 503 w 512"/>
                    <a:gd name="T81" fmla="*/ 397 h 684"/>
                    <a:gd name="T82" fmla="*/ 512 w 512"/>
                    <a:gd name="T83" fmla="*/ 363 h 684"/>
                    <a:gd name="T84" fmla="*/ 501 w 512"/>
                    <a:gd name="T85" fmla="*/ 300 h 684"/>
                    <a:gd name="T86" fmla="*/ 492 w 512"/>
                    <a:gd name="T87" fmla="*/ 256 h 684"/>
                    <a:gd name="T88" fmla="*/ 479 w 512"/>
                    <a:gd name="T89" fmla="*/ 207 h 684"/>
                    <a:gd name="T90" fmla="*/ 458 w 512"/>
                    <a:gd name="T91" fmla="*/ 130 h 684"/>
                    <a:gd name="T92" fmla="*/ 414 w 512"/>
                    <a:gd name="T93" fmla="*/ 85 h 684"/>
                    <a:gd name="T94" fmla="*/ 379 w 512"/>
                    <a:gd name="T95" fmla="*/ 83 h 684"/>
                    <a:gd name="T96" fmla="*/ 319 w 512"/>
                    <a:gd name="T97" fmla="*/ 106 h 684"/>
                    <a:gd name="T98" fmla="*/ 314 w 512"/>
                    <a:gd name="T99" fmla="*/ 87 h 684"/>
                    <a:gd name="T100" fmla="*/ 284 w 512"/>
                    <a:gd name="T101" fmla="*/ 59 h 684"/>
                    <a:gd name="T102" fmla="*/ 260 w 512"/>
                    <a:gd name="T103" fmla="*/ 15 h 684"/>
                    <a:gd name="T104" fmla="*/ 225 w 512"/>
                    <a:gd name="T105" fmla="*/ 2 h 684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512"/>
                    <a:gd name="T160" fmla="*/ 0 h 684"/>
                    <a:gd name="T161" fmla="*/ 512 w 512"/>
                    <a:gd name="T162" fmla="*/ 684 h 684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512" h="684">
                      <a:moveTo>
                        <a:pt x="212" y="0"/>
                      </a:moveTo>
                      <a:lnTo>
                        <a:pt x="201" y="7"/>
                      </a:lnTo>
                      <a:lnTo>
                        <a:pt x="201" y="15"/>
                      </a:lnTo>
                      <a:lnTo>
                        <a:pt x="203" y="22"/>
                      </a:lnTo>
                      <a:lnTo>
                        <a:pt x="205" y="33"/>
                      </a:lnTo>
                      <a:lnTo>
                        <a:pt x="207" y="48"/>
                      </a:lnTo>
                      <a:lnTo>
                        <a:pt x="201" y="54"/>
                      </a:lnTo>
                      <a:lnTo>
                        <a:pt x="201" y="63"/>
                      </a:lnTo>
                      <a:lnTo>
                        <a:pt x="203" y="72"/>
                      </a:lnTo>
                      <a:lnTo>
                        <a:pt x="218" y="85"/>
                      </a:lnTo>
                      <a:lnTo>
                        <a:pt x="227" y="87"/>
                      </a:lnTo>
                      <a:lnTo>
                        <a:pt x="231" y="107"/>
                      </a:lnTo>
                      <a:lnTo>
                        <a:pt x="210" y="102"/>
                      </a:lnTo>
                      <a:lnTo>
                        <a:pt x="199" y="91"/>
                      </a:lnTo>
                      <a:lnTo>
                        <a:pt x="190" y="96"/>
                      </a:lnTo>
                      <a:lnTo>
                        <a:pt x="173" y="117"/>
                      </a:lnTo>
                      <a:lnTo>
                        <a:pt x="166" y="124"/>
                      </a:lnTo>
                      <a:lnTo>
                        <a:pt x="158" y="122"/>
                      </a:lnTo>
                      <a:lnTo>
                        <a:pt x="157" y="113"/>
                      </a:lnTo>
                      <a:lnTo>
                        <a:pt x="151" y="106"/>
                      </a:lnTo>
                      <a:lnTo>
                        <a:pt x="136" y="100"/>
                      </a:lnTo>
                      <a:lnTo>
                        <a:pt x="114" y="100"/>
                      </a:lnTo>
                      <a:lnTo>
                        <a:pt x="107" y="109"/>
                      </a:lnTo>
                      <a:lnTo>
                        <a:pt x="95" y="122"/>
                      </a:lnTo>
                      <a:lnTo>
                        <a:pt x="105" y="131"/>
                      </a:lnTo>
                      <a:lnTo>
                        <a:pt x="105" y="148"/>
                      </a:lnTo>
                      <a:lnTo>
                        <a:pt x="103" y="157"/>
                      </a:lnTo>
                      <a:lnTo>
                        <a:pt x="99" y="165"/>
                      </a:lnTo>
                      <a:lnTo>
                        <a:pt x="86" y="174"/>
                      </a:lnTo>
                      <a:lnTo>
                        <a:pt x="82" y="176"/>
                      </a:lnTo>
                      <a:lnTo>
                        <a:pt x="84" y="189"/>
                      </a:lnTo>
                      <a:lnTo>
                        <a:pt x="90" y="198"/>
                      </a:lnTo>
                      <a:lnTo>
                        <a:pt x="86" y="209"/>
                      </a:lnTo>
                      <a:lnTo>
                        <a:pt x="77" y="222"/>
                      </a:lnTo>
                      <a:lnTo>
                        <a:pt x="66" y="235"/>
                      </a:lnTo>
                      <a:lnTo>
                        <a:pt x="58" y="244"/>
                      </a:lnTo>
                      <a:lnTo>
                        <a:pt x="45" y="254"/>
                      </a:lnTo>
                      <a:lnTo>
                        <a:pt x="35" y="257"/>
                      </a:lnTo>
                      <a:lnTo>
                        <a:pt x="28" y="272"/>
                      </a:lnTo>
                      <a:lnTo>
                        <a:pt x="26" y="294"/>
                      </a:lnTo>
                      <a:lnTo>
                        <a:pt x="19" y="307"/>
                      </a:lnTo>
                      <a:lnTo>
                        <a:pt x="19" y="326"/>
                      </a:lnTo>
                      <a:lnTo>
                        <a:pt x="11" y="335"/>
                      </a:lnTo>
                      <a:lnTo>
                        <a:pt x="9" y="341"/>
                      </a:lnTo>
                      <a:lnTo>
                        <a:pt x="15" y="350"/>
                      </a:lnTo>
                      <a:lnTo>
                        <a:pt x="19" y="365"/>
                      </a:lnTo>
                      <a:lnTo>
                        <a:pt x="28" y="378"/>
                      </a:lnTo>
                      <a:lnTo>
                        <a:pt x="2" y="400"/>
                      </a:lnTo>
                      <a:lnTo>
                        <a:pt x="7" y="413"/>
                      </a:lnTo>
                      <a:lnTo>
                        <a:pt x="17" y="422"/>
                      </a:lnTo>
                      <a:lnTo>
                        <a:pt x="19" y="424"/>
                      </a:lnTo>
                      <a:lnTo>
                        <a:pt x="19" y="433"/>
                      </a:lnTo>
                      <a:lnTo>
                        <a:pt x="6" y="442"/>
                      </a:lnTo>
                      <a:lnTo>
                        <a:pt x="0" y="455"/>
                      </a:lnTo>
                      <a:lnTo>
                        <a:pt x="6" y="472"/>
                      </a:lnTo>
                      <a:lnTo>
                        <a:pt x="13" y="483"/>
                      </a:lnTo>
                      <a:lnTo>
                        <a:pt x="28" y="489"/>
                      </a:lnTo>
                      <a:lnTo>
                        <a:pt x="47" y="492"/>
                      </a:lnTo>
                      <a:lnTo>
                        <a:pt x="66" y="494"/>
                      </a:lnTo>
                      <a:lnTo>
                        <a:pt x="81" y="496"/>
                      </a:lnTo>
                      <a:lnTo>
                        <a:pt x="92" y="504"/>
                      </a:lnTo>
                      <a:lnTo>
                        <a:pt x="103" y="513"/>
                      </a:lnTo>
                      <a:lnTo>
                        <a:pt x="90" y="520"/>
                      </a:lnTo>
                      <a:lnTo>
                        <a:pt x="79" y="531"/>
                      </a:lnTo>
                      <a:lnTo>
                        <a:pt x="68" y="541"/>
                      </a:lnTo>
                      <a:lnTo>
                        <a:pt x="66" y="553"/>
                      </a:lnTo>
                      <a:lnTo>
                        <a:pt x="60" y="580"/>
                      </a:lnTo>
                      <a:lnTo>
                        <a:pt x="51" y="597"/>
                      </a:lnTo>
                      <a:lnTo>
                        <a:pt x="45" y="608"/>
                      </a:lnTo>
                      <a:lnTo>
                        <a:pt x="60" y="628"/>
                      </a:lnTo>
                      <a:lnTo>
                        <a:pt x="64" y="634"/>
                      </a:lnTo>
                      <a:lnTo>
                        <a:pt x="73" y="641"/>
                      </a:lnTo>
                      <a:lnTo>
                        <a:pt x="82" y="640"/>
                      </a:lnTo>
                      <a:lnTo>
                        <a:pt x="94" y="634"/>
                      </a:lnTo>
                      <a:lnTo>
                        <a:pt x="99" y="628"/>
                      </a:lnTo>
                      <a:lnTo>
                        <a:pt x="101" y="625"/>
                      </a:lnTo>
                      <a:lnTo>
                        <a:pt x="118" y="628"/>
                      </a:lnTo>
                      <a:lnTo>
                        <a:pt x="125" y="638"/>
                      </a:lnTo>
                      <a:lnTo>
                        <a:pt x="131" y="649"/>
                      </a:lnTo>
                      <a:lnTo>
                        <a:pt x="138" y="658"/>
                      </a:lnTo>
                      <a:lnTo>
                        <a:pt x="149" y="660"/>
                      </a:lnTo>
                      <a:lnTo>
                        <a:pt x="171" y="658"/>
                      </a:lnTo>
                      <a:lnTo>
                        <a:pt x="182" y="656"/>
                      </a:lnTo>
                      <a:lnTo>
                        <a:pt x="197" y="667"/>
                      </a:lnTo>
                      <a:lnTo>
                        <a:pt x="208" y="662"/>
                      </a:lnTo>
                      <a:lnTo>
                        <a:pt x="219" y="665"/>
                      </a:lnTo>
                      <a:lnTo>
                        <a:pt x="229" y="673"/>
                      </a:lnTo>
                      <a:lnTo>
                        <a:pt x="247" y="665"/>
                      </a:lnTo>
                      <a:lnTo>
                        <a:pt x="264" y="665"/>
                      </a:lnTo>
                      <a:lnTo>
                        <a:pt x="277" y="673"/>
                      </a:lnTo>
                      <a:lnTo>
                        <a:pt x="286" y="677"/>
                      </a:lnTo>
                      <a:lnTo>
                        <a:pt x="297" y="669"/>
                      </a:lnTo>
                      <a:lnTo>
                        <a:pt x="308" y="669"/>
                      </a:lnTo>
                      <a:lnTo>
                        <a:pt x="327" y="665"/>
                      </a:lnTo>
                      <a:lnTo>
                        <a:pt x="340" y="673"/>
                      </a:lnTo>
                      <a:lnTo>
                        <a:pt x="342" y="669"/>
                      </a:lnTo>
                      <a:lnTo>
                        <a:pt x="356" y="678"/>
                      </a:lnTo>
                      <a:lnTo>
                        <a:pt x="368" y="684"/>
                      </a:lnTo>
                      <a:lnTo>
                        <a:pt x="382" y="678"/>
                      </a:lnTo>
                      <a:lnTo>
                        <a:pt x="384" y="669"/>
                      </a:lnTo>
                      <a:lnTo>
                        <a:pt x="375" y="656"/>
                      </a:lnTo>
                      <a:lnTo>
                        <a:pt x="373" y="649"/>
                      </a:lnTo>
                      <a:lnTo>
                        <a:pt x="368" y="627"/>
                      </a:lnTo>
                      <a:lnTo>
                        <a:pt x="419" y="593"/>
                      </a:lnTo>
                      <a:lnTo>
                        <a:pt x="432" y="593"/>
                      </a:lnTo>
                      <a:lnTo>
                        <a:pt x="434" y="588"/>
                      </a:lnTo>
                      <a:lnTo>
                        <a:pt x="416" y="581"/>
                      </a:lnTo>
                      <a:lnTo>
                        <a:pt x="403" y="567"/>
                      </a:lnTo>
                      <a:lnTo>
                        <a:pt x="370" y="538"/>
                      </a:lnTo>
                      <a:lnTo>
                        <a:pt x="366" y="515"/>
                      </a:lnTo>
                      <a:lnTo>
                        <a:pt x="347" y="511"/>
                      </a:lnTo>
                      <a:lnTo>
                        <a:pt x="345" y="489"/>
                      </a:lnTo>
                      <a:lnTo>
                        <a:pt x="341" y="470"/>
                      </a:lnTo>
                      <a:lnTo>
                        <a:pt x="333" y="461"/>
                      </a:lnTo>
                      <a:lnTo>
                        <a:pt x="338" y="452"/>
                      </a:lnTo>
                      <a:lnTo>
                        <a:pt x="342" y="448"/>
                      </a:lnTo>
                      <a:lnTo>
                        <a:pt x="352" y="449"/>
                      </a:lnTo>
                      <a:lnTo>
                        <a:pt x="383" y="440"/>
                      </a:lnTo>
                      <a:lnTo>
                        <a:pt x="449" y="406"/>
                      </a:lnTo>
                      <a:lnTo>
                        <a:pt x="463" y="400"/>
                      </a:lnTo>
                      <a:lnTo>
                        <a:pt x="477" y="391"/>
                      </a:lnTo>
                      <a:lnTo>
                        <a:pt x="488" y="403"/>
                      </a:lnTo>
                      <a:lnTo>
                        <a:pt x="503" y="397"/>
                      </a:lnTo>
                      <a:lnTo>
                        <a:pt x="507" y="382"/>
                      </a:lnTo>
                      <a:lnTo>
                        <a:pt x="506" y="373"/>
                      </a:lnTo>
                      <a:lnTo>
                        <a:pt x="512" y="363"/>
                      </a:lnTo>
                      <a:lnTo>
                        <a:pt x="504" y="351"/>
                      </a:lnTo>
                      <a:lnTo>
                        <a:pt x="495" y="330"/>
                      </a:lnTo>
                      <a:lnTo>
                        <a:pt x="501" y="300"/>
                      </a:lnTo>
                      <a:lnTo>
                        <a:pt x="491" y="285"/>
                      </a:lnTo>
                      <a:lnTo>
                        <a:pt x="487" y="270"/>
                      </a:lnTo>
                      <a:lnTo>
                        <a:pt x="492" y="256"/>
                      </a:lnTo>
                      <a:lnTo>
                        <a:pt x="489" y="244"/>
                      </a:lnTo>
                      <a:lnTo>
                        <a:pt x="468" y="221"/>
                      </a:lnTo>
                      <a:lnTo>
                        <a:pt x="479" y="207"/>
                      </a:lnTo>
                      <a:lnTo>
                        <a:pt x="479" y="183"/>
                      </a:lnTo>
                      <a:lnTo>
                        <a:pt x="481" y="155"/>
                      </a:lnTo>
                      <a:lnTo>
                        <a:pt x="458" y="130"/>
                      </a:lnTo>
                      <a:lnTo>
                        <a:pt x="447" y="115"/>
                      </a:lnTo>
                      <a:lnTo>
                        <a:pt x="434" y="102"/>
                      </a:lnTo>
                      <a:lnTo>
                        <a:pt x="414" y="85"/>
                      </a:lnTo>
                      <a:lnTo>
                        <a:pt x="401" y="76"/>
                      </a:lnTo>
                      <a:lnTo>
                        <a:pt x="392" y="74"/>
                      </a:lnTo>
                      <a:lnTo>
                        <a:pt x="379" y="83"/>
                      </a:lnTo>
                      <a:lnTo>
                        <a:pt x="369" y="89"/>
                      </a:lnTo>
                      <a:lnTo>
                        <a:pt x="340" y="111"/>
                      </a:lnTo>
                      <a:lnTo>
                        <a:pt x="319" y="106"/>
                      </a:lnTo>
                      <a:lnTo>
                        <a:pt x="310" y="106"/>
                      </a:lnTo>
                      <a:lnTo>
                        <a:pt x="310" y="98"/>
                      </a:lnTo>
                      <a:lnTo>
                        <a:pt x="314" y="87"/>
                      </a:lnTo>
                      <a:lnTo>
                        <a:pt x="319" y="78"/>
                      </a:lnTo>
                      <a:lnTo>
                        <a:pt x="292" y="61"/>
                      </a:lnTo>
                      <a:lnTo>
                        <a:pt x="284" y="59"/>
                      </a:lnTo>
                      <a:lnTo>
                        <a:pt x="271" y="48"/>
                      </a:lnTo>
                      <a:lnTo>
                        <a:pt x="266" y="28"/>
                      </a:lnTo>
                      <a:lnTo>
                        <a:pt x="260" y="15"/>
                      </a:lnTo>
                      <a:lnTo>
                        <a:pt x="251" y="17"/>
                      </a:lnTo>
                      <a:lnTo>
                        <a:pt x="240" y="4"/>
                      </a:lnTo>
                      <a:lnTo>
                        <a:pt x="225" y="2"/>
                      </a:lnTo>
                      <a:lnTo>
                        <a:pt x="212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6350">
                  <a:solidFill>
                    <a:srgbClr val="CCCCCC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Georgia" pitchFamily="18" charset="0"/>
                  </a:endParaRPr>
                </a:p>
              </p:txBody>
            </p:sp>
          </p:grpSp>
          <p:sp>
            <p:nvSpPr>
              <p:cNvPr id="328" name="Freeform 37"/>
              <p:cNvSpPr>
                <a:spLocks/>
              </p:cNvSpPr>
              <p:nvPr/>
            </p:nvSpPr>
            <p:spPr bwMode="auto">
              <a:xfrm>
                <a:off x="2663" y="2303"/>
                <a:ext cx="442" cy="374"/>
              </a:xfrm>
              <a:custGeom>
                <a:avLst/>
                <a:gdLst>
                  <a:gd name="T0" fmla="*/ 11 w 551"/>
                  <a:gd name="T1" fmla="*/ 130 h 518"/>
                  <a:gd name="T2" fmla="*/ 0 w 551"/>
                  <a:gd name="T3" fmla="*/ 165 h 518"/>
                  <a:gd name="T4" fmla="*/ 24 w 551"/>
                  <a:gd name="T5" fmla="*/ 198 h 518"/>
                  <a:gd name="T6" fmla="*/ 20 w 551"/>
                  <a:gd name="T7" fmla="*/ 226 h 518"/>
                  <a:gd name="T8" fmla="*/ 30 w 551"/>
                  <a:gd name="T9" fmla="*/ 250 h 518"/>
                  <a:gd name="T10" fmla="*/ 37 w 551"/>
                  <a:gd name="T11" fmla="*/ 297 h 518"/>
                  <a:gd name="T12" fmla="*/ 39 w 551"/>
                  <a:gd name="T13" fmla="*/ 315 h 518"/>
                  <a:gd name="T14" fmla="*/ 33 w 551"/>
                  <a:gd name="T15" fmla="*/ 332 h 518"/>
                  <a:gd name="T16" fmla="*/ 48 w 551"/>
                  <a:gd name="T17" fmla="*/ 341 h 518"/>
                  <a:gd name="T18" fmla="*/ 63 w 551"/>
                  <a:gd name="T19" fmla="*/ 352 h 518"/>
                  <a:gd name="T20" fmla="*/ 78 w 551"/>
                  <a:gd name="T21" fmla="*/ 380 h 518"/>
                  <a:gd name="T22" fmla="*/ 95 w 551"/>
                  <a:gd name="T23" fmla="*/ 399 h 518"/>
                  <a:gd name="T24" fmla="*/ 127 w 551"/>
                  <a:gd name="T25" fmla="*/ 408 h 518"/>
                  <a:gd name="T26" fmla="*/ 149 w 551"/>
                  <a:gd name="T27" fmla="*/ 406 h 518"/>
                  <a:gd name="T28" fmla="*/ 181 w 551"/>
                  <a:gd name="T29" fmla="*/ 436 h 518"/>
                  <a:gd name="T30" fmla="*/ 219 w 551"/>
                  <a:gd name="T31" fmla="*/ 452 h 518"/>
                  <a:gd name="T32" fmla="*/ 247 w 551"/>
                  <a:gd name="T33" fmla="*/ 447 h 518"/>
                  <a:gd name="T34" fmla="*/ 277 w 551"/>
                  <a:gd name="T35" fmla="*/ 467 h 518"/>
                  <a:gd name="T36" fmla="*/ 292 w 551"/>
                  <a:gd name="T37" fmla="*/ 469 h 518"/>
                  <a:gd name="T38" fmla="*/ 314 w 551"/>
                  <a:gd name="T39" fmla="*/ 478 h 518"/>
                  <a:gd name="T40" fmla="*/ 340 w 551"/>
                  <a:gd name="T41" fmla="*/ 498 h 518"/>
                  <a:gd name="T42" fmla="*/ 362 w 551"/>
                  <a:gd name="T43" fmla="*/ 501 h 518"/>
                  <a:gd name="T44" fmla="*/ 379 w 551"/>
                  <a:gd name="T45" fmla="*/ 490 h 518"/>
                  <a:gd name="T46" fmla="*/ 482 w 551"/>
                  <a:gd name="T47" fmla="*/ 518 h 518"/>
                  <a:gd name="T48" fmla="*/ 486 w 551"/>
                  <a:gd name="T49" fmla="*/ 490 h 518"/>
                  <a:gd name="T50" fmla="*/ 536 w 551"/>
                  <a:gd name="T51" fmla="*/ 408 h 518"/>
                  <a:gd name="T52" fmla="*/ 551 w 551"/>
                  <a:gd name="T53" fmla="*/ 374 h 518"/>
                  <a:gd name="T54" fmla="*/ 532 w 551"/>
                  <a:gd name="T55" fmla="*/ 324 h 518"/>
                  <a:gd name="T56" fmla="*/ 505 w 551"/>
                  <a:gd name="T57" fmla="*/ 287 h 518"/>
                  <a:gd name="T58" fmla="*/ 505 w 551"/>
                  <a:gd name="T59" fmla="*/ 254 h 518"/>
                  <a:gd name="T60" fmla="*/ 503 w 551"/>
                  <a:gd name="T61" fmla="*/ 226 h 518"/>
                  <a:gd name="T62" fmla="*/ 503 w 551"/>
                  <a:gd name="T63" fmla="*/ 208 h 518"/>
                  <a:gd name="T64" fmla="*/ 523 w 551"/>
                  <a:gd name="T65" fmla="*/ 182 h 518"/>
                  <a:gd name="T66" fmla="*/ 514 w 551"/>
                  <a:gd name="T67" fmla="*/ 128 h 518"/>
                  <a:gd name="T68" fmla="*/ 508 w 551"/>
                  <a:gd name="T69" fmla="*/ 91 h 518"/>
                  <a:gd name="T70" fmla="*/ 482 w 551"/>
                  <a:gd name="T71" fmla="*/ 59 h 518"/>
                  <a:gd name="T72" fmla="*/ 418 w 551"/>
                  <a:gd name="T73" fmla="*/ 56 h 518"/>
                  <a:gd name="T74" fmla="*/ 344 w 551"/>
                  <a:gd name="T75" fmla="*/ 50 h 518"/>
                  <a:gd name="T76" fmla="*/ 305 w 551"/>
                  <a:gd name="T77" fmla="*/ 39 h 518"/>
                  <a:gd name="T78" fmla="*/ 281 w 551"/>
                  <a:gd name="T79" fmla="*/ 52 h 518"/>
                  <a:gd name="T80" fmla="*/ 258 w 551"/>
                  <a:gd name="T81" fmla="*/ 37 h 518"/>
                  <a:gd name="T82" fmla="*/ 240 w 551"/>
                  <a:gd name="T83" fmla="*/ 32 h 518"/>
                  <a:gd name="T84" fmla="*/ 219 w 551"/>
                  <a:gd name="T85" fmla="*/ 2 h 518"/>
                  <a:gd name="T86" fmla="*/ 184 w 551"/>
                  <a:gd name="T87" fmla="*/ 6 h 518"/>
                  <a:gd name="T88" fmla="*/ 151 w 551"/>
                  <a:gd name="T89" fmla="*/ 20 h 518"/>
                  <a:gd name="T90" fmla="*/ 99 w 551"/>
                  <a:gd name="T91" fmla="*/ 43 h 518"/>
                  <a:gd name="T92" fmla="*/ 52 w 551"/>
                  <a:gd name="T93" fmla="*/ 63 h 518"/>
                  <a:gd name="T94" fmla="*/ 24 w 551"/>
                  <a:gd name="T95" fmla="*/ 91 h 51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551"/>
                  <a:gd name="T145" fmla="*/ 0 h 518"/>
                  <a:gd name="T146" fmla="*/ 551 w 551"/>
                  <a:gd name="T147" fmla="*/ 518 h 518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551" h="518">
                    <a:moveTo>
                      <a:pt x="13" y="98"/>
                    </a:moveTo>
                    <a:lnTo>
                      <a:pt x="11" y="130"/>
                    </a:lnTo>
                    <a:lnTo>
                      <a:pt x="11" y="150"/>
                    </a:lnTo>
                    <a:lnTo>
                      <a:pt x="0" y="165"/>
                    </a:lnTo>
                    <a:lnTo>
                      <a:pt x="22" y="191"/>
                    </a:lnTo>
                    <a:lnTo>
                      <a:pt x="24" y="198"/>
                    </a:lnTo>
                    <a:lnTo>
                      <a:pt x="19" y="215"/>
                    </a:lnTo>
                    <a:lnTo>
                      <a:pt x="20" y="226"/>
                    </a:lnTo>
                    <a:lnTo>
                      <a:pt x="31" y="241"/>
                    </a:lnTo>
                    <a:lnTo>
                      <a:pt x="30" y="250"/>
                    </a:lnTo>
                    <a:lnTo>
                      <a:pt x="28" y="278"/>
                    </a:lnTo>
                    <a:lnTo>
                      <a:pt x="37" y="297"/>
                    </a:lnTo>
                    <a:lnTo>
                      <a:pt x="44" y="308"/>
                    </a:lnTo>
                    <a:lnTo>
                      <a:pt x="39" y="315"/>
                    </a:lnTo>
                    <a:lnTo>
                      <a:pt x="39" y="326"/>
                    </a:lnTo>
                    <a:lnTo>
                      <a:pt x="33" y="332"/>
                    </a:lnTo>
                    <a:lnTo>
                      <a:pt x="33" y="339"/>
                    </a:lnTo>
                    <a:lnTo>
                      <a:pt x="48" y="341"/>
                    </a:lnTo>
                    <a:lnTo>
                      <a:pt x="59" y="345"/>
                    </a:lnTo>
                    <a:lnTo>
                      <a:pt x="63" y="352"/>
                    </a:lnTo>
                    <a:lnTo>
                      <a:pt x="63" y="365"/>
                    </a:lnTo>
                    <a:lnTo>
                      <a:pt x="78" y="380"/>
                    </a:lnTo>
                    <a:lnTo>
                      <a:pt x="92" y="386"/>
                    </a:lnTo>
                    <a:lnTo>
                      <a:pt x="95" y="399"/>
                    </a:lnTo>
                    <a:lnTo>
                      <a:pt x="112" y="421"/>
                    </a:lnTo>
                    <a:lnTo>
                      <a:pt x="127" y="408"/>
                    </a:lnTo>
                    <a:lnTo>
                      <a:pt x="140" y="404"/>
                    </a:lnTo>
                    <a:lnTo>
                      <a:pt x="149" y="406"/>
                    </a:lnTo>
                    <a:lnTo>
                      <a:pt x="175" y="434"/>
                    </a:lnTo>
                    <a:lnTo>
                      <a:pt x="181" y="436"/>
                    </a:lnTo>
                    <a:lnTo>
                      <a:pt x="212" y="450"/>
                    </a:lnTo>
                    <a:lnTo>
                      <a:pt x="219" y="452"/>
                    </a:lnTo>
                    <a:lnTo>
                      <a:pt x="232" y="449"/>
                    </a:lnTo>
                    <a:lnTo>
                      <a:pt x="247" y="447"/>
                    </a:lnTo>
                    <a:lnTo>
                      <a:pt x="260" y="452"/>
                    </a:lnTo>
                    <a:lnTo>
                      <a:pt x="277" y="467"/>
                    </a:lnTo>
                    <a:lnTo>
                      <a:pt x="284" y="475"/>
                    </a:lnTo>
                    <a:lnTo>
                      <a:pt x="292" y="469"/>
                    </a:lnTo>
                    <a:lnTo>
                      <a:pt x="301" y="467"/>
                    </a:lnTo>
                    <a:lnTo>
                      <a:pt x="314" y="478"/>
                    </a:lnTo>
                    <a:lnTo>
                      <a:pt x="329" y="490"/>
                    </a:lnTo>
                    <a:lnTo>
                      <a:pt x="340" y="498"/>
                    </a:lnTo>
                    <a:lnTo>
                      <a:pt x="355" y="503"/>
                    </a:lnTo>
                    <a:lnTo>
                      <a:pt x="362" y="501"/>
                    </a:lnTo>
                    <a:lnTo>
                      <a:pt x="369" y="494"/>
                    </a:lnTo>
                    <a:lnTo>
                      <a:pt x="379" y="490"/>
                    </a:lnTo>
                    <a:lnTo>
                      <a:pt x="397" y="496"/>
                    </a:lnTo>
                    <a:lnTo>
                      <a:pt x="482" y="518"/>
                    </a:lnTo>
                    <a:lnTo>
                      <a:pt x="495" y="507"/>
                    </a:lnTo>
                    <a:lnTo>
                      <a:pt x="486" y="490"/>
                    </a:lnTo>
                    <a:lnTo>
                      <a:pt x="477" y="462"/>
                    </a:lnTo>
                    <a:lnTo>
                      <a:pt x="536" y="408"/>
                    </a:lnTo>
                    <a:lnTo>
                      <a:pt x="547" y="395"/>
                    </a:lnTo>
                    <a:lnTo>
                      <a:pt x="551" y="374"/>
                    </a:lnTo>
                    <a:lnTo>
                      <a:pt x="542" y="347"/>
                    </a:lnTo>
                    <a:lnTo>
                      <a:pt x="532" y="324"/>
                    </a:lnTo>
                    <a:lnTo>
                      <a:pt x="516" y="298"/>
                    </a:lnTo>
                    <a:lnTo>
                      <a:pt x="505" y="287"/>
                    </a:lnTo>
                    <a:lnTo>
                      <a:pt x="503" y="271"/>
                    </a:lnTo>
                    <a:lnTo>
                      <a:pt x="505" y="254"/>
                    </a:lnTo>
                    <a:lnTo>
                      <a:pt x="510" y="237"/>
                    </a:lnTo>
                    <a:lnTo>
                      <a:pt x="503" y="226"/>
                    </a:lnTo>
                    <a:lnTo>
                      <a:pt x="494" y="219"/>
                    </a:lnTo>
                    <a:lnTo>
                      <a:pt x="503" y="208"/>
                    </a:lnTo>
                    <a:lnTo>
                      <a:pt x="518" y="187"/>
                    </a:lnTo>
                    <a:lnTo>
                      <a:pt x="523" y="182"/>
                    </a:lnTo>
                    <a:lnTo>
                      <a:pt x="520" y="146"/>
                    </a:lnTo>
                    <a:lnTo>
                      <a:pt x="514" y="128"/>
                    </a:lnTo>
                    <a:lnTo>
                      <a:pt x="508" y="109"/>
                    </a:lnTo>
                    <a:lnTo>
                      <a:pt x="508" y="91"/>
                    </a:lnTo>
                    <a:lnTo>
                      <a:pt x="497" y="74"/>
                    </a:lnTo>
                    <a:lnTo>
                      <a:pt x="482" y="59"/>
                    </a:lnTo>
                    <a:lnTo>
                      <a:pt x="466" y="57"/>
                    </a:lnTo>
                    <a:lnTo>
                      <a:pt x="418" y="56"/>
                    </a:lnTo>
                    <a:lnTo>
                      <a:pt x="392" y="54"/>
                    </a:lnTo>
                    <a:lnTo>
                      <a:pt x="344" y="50"/>
                    </a:lnTo>
                    <a:lnTo>
                      <a:pt x="325" y="41"/>
                    </a:lnTo>
                    <a:lnTo>
                      <a:pt x="305" y="39"/>
                    </a:lnTo>
                    <a:lnTo>
                      <a:pt x="294" y="43"/>
                    </a:lnTo>
                    <a:lnTo>
                      <a:pt x="281" y="52"/>
                    </a:lnTo>
                    <a:lnTo>
                      <a:pt x="269" y="48"/>
                    </a:lnTo>
                    <a:lnTo>
                      <a:pt x="258" y="37"/>
                    </a:lnTo>
                    <a:lnTo>
                      <a:pt x="245" y="37"/>
                    </a:lnTo>
                    <a:lnTo>
                      <a:pt x="240" y="32"/>
                    </a:lnTo>
                    <a:lnTo>
                      <a:pt x="236" y="15"/>
                    </a:lnTo>
                    <a:lnTo>
                      <a:pt x="219" y="2"/>
                    </a:lnTo>
                    <a:lnTo>
                      <a:pt x="207" y="0"/>
                    </a:lnTo>
                    <a:lnTo>
                      <a:pt x="184" y="6"/>
                    </a:lnTo>
                    <a:lnTo>
                      <a:pt x="166" y="11"/>
                    </a:lnTo>
                    <a:lnTo>
                      <a:pt x="151" y="20"/>
                    </a:lnTo>
                    <a:lnTo>
                      <a:pt x="125" y="35"/>
                    </a:lnTo>
                    <a:lnTo>
                      <a:pt x="99" y="43"/>
                    </a:lnTo>
                    <a:lnTo>
                      <a:pt x="76" y="52"/>
                    </a:lnTo>
                    <a:lnTo>
                      <a:pt x="52" y="63"/>
                    </a:lnTo>
                    <a:lnTo>
                      <a:pt x="39" y="78"/>
                    </a:lnTo>
                    <a:lnTo>
                      <a:pt x="24" y="91"/>
                    </a:lnTo>
                    <a:lnTo>
                      <a:pt x="13" y="98"/>
                    </a:lnTo>
                    <a:close/>
                  </a:path>
                </a:pathLst>
              </a:custGeom>
              <a:solidFill>
                <a:schemeClr val="accent5"/>
              </a:solidFill>
              <a:ln w="6350">
                <a:solidFill>
                  <a:srgbClr val="CCCC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Georgia" pitchFamily="18" charset="0"/>
                </a:endParaRPr>
              </a:p>
            </p:txBody>
          </p:sp>
          <p:sp>
            <p:nvSpPr>
              <p:cNvPr id="329" name="Freeform 38"/>
              <p:cNvSpPr>
                <a:spLocks/>
              </p:cNvSpPr>
              <p:nvPr/>
            </p:nvSpPr>
            <p:spPr bwMode="auto">
              <a:xfrm>
                <a:off x="2959" y="2210"/>
                <a:ext cx="230" cy="162"/>
              </a:xfrm>
              <a:custGeom>
                <a:avLst/>
                <a:gdLst>
                  <a:gd name="T0" fmla="*/ 2 w 288"/>
                  <a:gd name="T1" fmla="*/ 24 h 225"/>
                  <a:gd name="T2" fmla="*/ 0 w 288"/>
                  <a:gd name="T3" fmla="*/ 31 h 225"/>
                  <a:gd name="T4" fmla="*/ 4 w 288"/>
                  <a:gd name="T5" fmla="*/ 58 h 225"/>
                  <a:gd name="T6" fmla="*/ 17 w 288"/>
                  <a:gd name="T7" fmla="*/ 97 h 225"/>
                  <a:gd name="T8" fmla="*/ 28 w 288"/>
                  <a:gd name="T9" fmla="*/ 108 h 225"/>
                  <a:gd name="T10" fmla="*/ 54 w 288"/>
                  <a:gd name="T11" fmla="*/ 118 h 225"/>
                  <a:gd name="T12" fmla="*/ 65 w 288"/>
                  <a:gd name="T13" fmla="*/ 121 h 225"/>
                  <a:gd name="T14" fmla="*/ 67 w 288"/>
                  <a:gd name="T15" fmla="*/ 134 h 225"/>
                  <a:gd name="T16" fmla="*/ 67 w 288"/>
                  <a:gd name="T17" fmla="*/ 156 h 225"/>
                  <a:gd name="T18" fmla="*/ 93 w 288"/>
                  <a:gd name="T19" fmla="*/ 182 h 225"/>
                  <a:gd name="T20" fmla="*/ 109 w 288"/>
                  <a:gd name="T21" fmla="*/ 190 h 225"/>
                  <a:gd name="T22" fmla="*/ 117 w 288"/>
                  <a:gd name="T23" fmla="*/ 194 h 225"/>
                  <a:gd name="T24" fmla="*/ 139 w 288"/>
                  <a:gd name="T25" fmla="*/ 221 h 225"/>
                  <a:gd name="T26" fmla="*/ 146 w 288"/>
                  <a:gd name="T27" fmla="*/ 216 h 225"/>
                  <a:gd name="T28" fmla="*/ 161 w 288"/>
                  <a:gd name="T29" fmla="*/ 214 h 225"/>
                  <a:gd name="T30" fmla="*/ 178 w 288"/>
                  <a:gd name="T31" fmla="*/ 225 h 225"/>
                  <a:gd name="T32" fmla="*/ 191 w 288"/>
                  <a:gd name="T33" fmla="*/ 218 h 225"/>
                  <a:gd name="T34" fmla="*/ 209 w 288"/>
                  <a:gd name="T35" fmla="*/ 197 h 225"/>
                  <a:gd name="T36" fmla="*/ 222 w 288"/>
                  <a:gd name="T37" fmla="*/ 190 h 225"/>
                  <a:gd name="T38" fmla="*/ 236 w 288"/>
                  <a:gd name="T39" fmla="*/ 195 h 225"/>
                  <a:gd name="T40" fmla="*/ 244 w 288"/>
                  <a:gd name="T41" fmla="*/ 192 h 225"/>
                  <a:gd name="T42" fmla="*/ 245 w 288"/>
                  <a:gd name="T43" fmla="*/ 184 h 225"/>
                  <a:gd name="T44" fmla="*/ 247 w 288"/>
                  <a:gd name="T45" fmla="*/ 142 h 225"/>
                  <a:gd name="T46" fmla="*/ 255 w 288"/>
                  <a:gd name="T47" fmla="*/ 129 h 225"/>
                  <a:gd name="T48" fmla="*/ 255 w 288"/>
                  <a:gd name="T49" fmla="*/ 110 h 225"/>
                  <a:gd name="T50" fmla="*/ 258 w 288"/>
                  <a:gd name="T51" fmla="*/ 103 h 225"/>
                  <a:gd name="T52" fmla="*/ 273 w 288"/>
                  <a:gd name="T53" fmla="*/ 92 h 225"/>
                  <a:gd name="T54" fmla="*/ 288 w 288"/>
                  <a:gd name="T55" fmla="*/ 90 h 225"/>
                  <a:gd name="T56" fmla="*/ 288 w 288"/>
                  <a:gd name="T57" fmla="*/ 69 h 225"/>
                  <a:gd name="T58" fmla="*/ 284 w 288"/>
                  <a:gd name="T59" fmla="*/ 53 h 225"/>
                  <a:gd name="T60" fmla="*/ 273 w 288"/>
                  <a:gd name="T61" fmla="*/ 47 h 225"/>
                  <a:gd name="T62" fmla="*/ 268 w 288"/>
                  <a:gd name="T63" fmla="*/ 49 h 225"/>
                  <a:gd name="T64" fmla="*/ 249 w 288"/>
                  <a:gd name="T65" fmla="*/ 31 h 225"/>
                  <a:gd name="T66" fmla="*/ 238 w 288"/>
                  <a:gd name="T67" fmla="*/ 19 h 225"/>
                  <a:gd name="T68" fmla="*/ 224 w 288"/>
                  <a:gd name="T69" fmla="*/ 19 h 225"/>
                  <a:gd name="T70" fmla="*/ 198 w 288"/>
                  <a:gd name="T71" fmla="*/ 19 h 225"/>
                  <a:gd name="T72" fmla="*/ 193 w 288"/>
                  <a:gd name="T73" fmla="*/ 15 h 225"/>
                  <a:gd name="T74" fmla="*/ 187 w 288"/>
                  <a:gd name="T75" fmla="*/ 2 h 225"/>
                  <a:gd name="T76" fmla="*/ 180 w 288"/>
                  <a:gd name="T77" fmla="*/ 0 h 225"/>
                  <a:gd name="T78" fmla="*/ 157 w 288"/>
                  <a:gd name="T79" fmla="*/ 0 h 225"/>
                  <a:gd name="T80" fmla="*/ 148 w 288"/>
                  <a:gd name="T81" fmla="*/ 11 h 225"/>
                  <a:gd name="T82" fmla="*/ 139 w 288"/>
                  <a:gd name="T83" fmla="*/ 9 h 225"/>
                  <a:gd name="T84" fmla="*/ 124 w 288"/>
                  <a:gd name="T85" fmla="*/ 6 h 225"/>
                  <a:gd name="T86" fmla="*/ 117 w 288"/>
                  <a:gd name="T87" fmla="*/ 4 h 225"/>
                  <a:gd name="T88" fmla="*/ 106 w 288"/>
                  <a:gd name="T89" fmla="*/ 7 h 225"/>
                  <a:gd name="T90" fmla="*/ 98 w 288"/>
                  <a:gd name="T91" fmla="*/ 13 h 225"/>
                  <a:gd name="T92" fmla="*/ 83 w 288"/>
                  <a:gd name="T93" fmla="*/ 7 h 225"/>
                  <a:gd name="T94" fmla="*/ 52 w 288"/>
                  <a:gd name="T95" fmla="*/ 2 h 225"/>
                  <a:gd name="T96" fmla="*/ 44 w 288"/>
                  <a:gd name="T97" fmla="*/ 0 h 225"/>
                  <a:gd name="T98" fmla="*/ 35 w 288"/>
                  <a:gd name="T99" fmla="*/ 7 h 225"/>
                  <a:gd name="T100" fmla="*/ 20 w 288"/>
                  <a:gd name="T101" fmla="*/ 17 h 225"/>
                  <a:gd name="T102" fmla="*/ 2 w 288"/>
                  <a:gd name="T103" fmla="*/ 24 h 225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88"/>
                  <a:gd name="T157" fmla="*/ 0 h 225"/>
                  <a:gd name="T158" fmla="*/ 288 w 288"/>
                  <a:gd name="T159" fmla="*/ 225 h 225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88" h="225">
                    <a:moveTo>
                      <a:pt x="2" y="24"/>
                    </a:moveTo>
                    <a:lnTo>
                      <a:pt x="0" y="31"/>
                    </a:lnTo>
                    <a:lnTo>
                      <a:pt x="4" y="58"/>
                    </a:lnTo>
                    <a:lnTo>
                      <a:pt x="17" y="97"/>
                    </a:lnTo>
                    <a:lnTo>
                      <a:pt x="28" y="108"/>
                    </a:lnTo>
                    <a:lnTo>
                      <a:pt x="54" y="118"/>
                    </a:lnTo>
                    <a:lnTo>
                      <a:pt x="65" y="121"/>
                    </a:lnTo>
                    <a:lnTo>
                      <a:pt x="67" y="134"/>
                    </a:lnTo>
                    <a:lnTo>
                      <a:pt x="67" y="156"/>
                    </a:lnTo>
                    <a:lnTo>
                      <a:pt x="93" y="182"/>
                    </a:lnTo>
                    <a:lnTo>
                      <a:pt x="109" y="190"/>
                    </a:lnTo>
                    <a:lnTo>
                      <a:pt x="117" y="194"/>
                    </a:lnTo>
                    <a:lnTo>
                      <a:pt x="139" y="221"/>
                    </a:lnTo>
                    <a:lnTo>
                      <a:pt x="146" y="216"/>
                    </a:lnTo>
                    <a:lnTo>
                      <a:pt x="161" y="214"/>
                    </a:lnTo>
                    <a:lnTo>
                      <a:pt x="178" y="225"/>
                    </a:lnTo>
                    <a:lnTo>
                      <a:pt x="191" y="218"/>
                    </a:lnTo>
                    <a:lnTo>
                      <a:pt x="209" y="197"/>
                    </a:lnTo>
                    <a:lnTo>
                      <a:pt x="222" y="190"/>
                    </a:lnTo>
                    <a:lnTo>
                      <a:pt x="236" y="195"/>
                    </a:lnTo>
                    <a:lnTo>
                      <a:pt x="244" y="192"/>
                    </a:lnTo>
                    <a:lnTo>
                      <a:pt x="245" y="184"/>
                    </a:lnTo>
                    <a:lnTo>
                      <a:pt x="247" y="142"/>
                    </a:lnTo>
                    <a:lnTo>
                      <a:pt x="255" y="129"/>
                    </a:lnTo>
                    <a:lnTo>
                      <a:pt x="255" y="110"/>
                    </a:lnTo>
                    <a:lnTo>
                      <a:pt x="258" y="103"/>
                    </a:lnTo>
                    <a:lnTo>
                      <a:pt x="273" y="92"/>
                    </a:lnTo>
                    <a:lnTo>
                      <a:pt x="288" y="90"/>
                    </a:lnTo>
                    <a:lnTo>
                      <a:pt x="288" y="69"/>
                    </a:lnTo>
                    <a:lnTo>
                      <a:pt x="284" y="53"/>
                    </a:lnTo>
                    <a:lnTo>
                      <a:pt x="273" y="47"/>
                    </a:lnTo>
                    <a:lnTo>
                      <a:pt x="268" y="49"/>
                    </a:lnTo>
                    <a:lnTo>
                      <a:pt x="249" y="31"/>
                    </a:lnTo>
                    <a:lnTo>
                      <a:pt x="238" y="19"/>
                    </a:lnTo>
                    <a:lnTo>
                      <a:pt x="224" y="19"/>
                    </a:lnTo>
                    <a:lnTo>
                      <a:pt x="198" y="19"/>
                    </a:lnTo>
                    <a:lnTo>
                      <a:pt x="193" y="15"/>
                    </a:lnTo>
                    <a:lnTo>
                      <a:pt x="187" y="2"/>
                    </a:lnTo>
                    <a:lnTo>
                      <a:pt x="180" y="0"/>
                    </a:lnTo>
                    <a:lnTo>
                      <a:pt x="157" y="0"/>
                    </a:lnTo>
                    <a:lnTo>
                      <a:pt x="148" y="11"/>
                    </a:lnTo>
                    <a:lnTo>
                      <a:pt x="139" y="9"/>
                    </a:lnTo>
                    <a:lnTo>
                      <a:pt x="124" y="6"/>
                    </a:lnTo>
                    <a:lnTo>
                      <a:pt x="117" y="4"/>
                    </a:lnTo>
                    <a:lnTo>
                      <a:pt x="106" y="7"/>
                    </a:lnTo>
                    <a:lnTo>
                      <a:pt x="98" y="13"/>
                    </a:lnTo>
                    <a:lnTo>
                      <a:pt x="83" y="7"/>
                    </a:lnTo>
                    <a:lnTo>
                      <a:pt x="52" y="2"/>
                    </a:lnTo>
                    <a:lnTo>
                      <a:pt x="44" y="0"/>
                    </a:lnTo>
                    <a:lnTo>
                      <a:pt x="35" y="7"/>
                    </a:lnTo>
                    <a:lnTo>
                      <a:pt x="20" y="17"/>
                    </a:lnTo>
                    <a:lnTo>
                      <a:pt x="2" y="24"/>
                    </a:lnTo>
                    <a:close/>
                  </a:path>
                </a:pathLst>
              </a:custGeom>
              <a:solidFill>
                <a:schemeClr val="accent5"/>
              </a:solidFill>
              <a:ln w="6350">
                <a:solidFill>
                  <a:srgbClr val="CCCC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eorgia" pitchFamily="18" charset="0"/>
                </a:endParaRPr>
              </a:p>
            </p:txBody>
          </p:sp>
          <p:grpSp>
            <p:nvGrpSpPr>
              <p:cNvPr id="330" name="Group 39"/>
              <p:cNvGrpSpPr>
                <a:grpSpLocks/>
              </p:cNvGrpSpPr>
              <p:nvPr/>
            </p:nvGrpSpPr>
            <p:grpSpPr bwMode="auto">
              <a:xfrm>
                <a:off x="2976" y="1990"/>
                <a:ext cx="232" cy="138"/>
                <a:chOff x="2671" y="1532"/>
                <a:chExt cx="290" cy="191"/>
              </a:xfrm>
            </p:grpSpPr>
            <p:sp>
              <p:nvSpPr>
                <p:cNvPr id="418" name="Freeform 40"/>
                <p:cNvSpPr>
                  <a:spLocks/>
                </p:cNvSpPr>
                <p:nvPr/>
              </p:nvSpPr>
              <p:spPr bwMode="auto">
                <a:xfrm>
                  <a:off x="2684" y="1596"/>
                  <a:ext cx="42" cy="36"/>
                </a:xfrm>
                <a:custGeom>
                  <a:avLst/>
                  <a:gdLst>
                    <a:gd name="T0" fmla="*/ 26 w 44"/>
                    <a:gd name="T1" fmla="*/ 0 h 37"/>
                    <a:gd name="T2" fmla="*/ 6 w 44"/>
                    <a:gd name="T3" fmla="*/ 13 h 37"/>
                    <a:gd name="T4" fmla="*/ 0 w 44"/>
                    <a:gd name="T5" fmla="*/ 20 h 37"/>
                    <a:gd name="T6" fmla="*/ 13 w 44"/>
                    <a:gd name="T7" fmla="*/ 24 h 37"/>
                    <a:gd name="T8" fmla="*/ 24 w 44"/>
                    <a:gd name="T9" fmla="*/ 37 h 37"/>
                    <a:gd name="T10" fmla="*/ 33 w 44"/>
                    <a:gd name="T11" fmla="*/ 28 h 37"/>
                    <a:gd name="T12" fmla="*/ 44 w 44"/>
                    <a:gd name="T13" fmla="*/ 20 h 37"/>
                    <a:gd name="T14" fmla="*/ 35 w 44"/>
                    <a:gd name="T15" fmla="*/ 11 h 37"/>
                    <a:gd name="T16" fmla="*/ 26 w 44"/>
                    <a:gd name="T17" fmla="*/ 0 h 3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4"/>
                    <a:gd name="T28" fmla="*/ 0 h 37"/>
                    <a:gd name="T29" fmla="*/ 44 w 44"/>
                    <a:gd name="T30" fmla="*/ 37 h 3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4" h="37">
                      <a:moveTo>
                        <a:pt x="26" y="0"/>
                      </a:moveTo>
                      <a:lnTo>
                        <a:pt x="6" y="13"/>
                      </a:lnTo>
                      <a:lnTo>
                        <a:pt x="0" y="20"/>
                      </a:lnTo>
                      <a:lnTo>
                        <a:pt x="13" y="24"/>
                      </a:lnTo>
                      <a:lnTo>
                        <a:pt x="24" y="37"/>
                      </a:lnTo>
                      <a:lnTo>
                        <a:pt x="33" y="28"/>
                      </a:lnTo>
                      <a:lnTo>
                        <a:pt x="44" y="20"/>
                      </a:lnTo>
                      <a:lnTo>
                        <a:pt x="35" y="11"/>
                      </a:lnTo>
                      <a:lnTo>
                        <a:pt x="26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6350">
                  <a:solidFill>
                    <a:srgbClr val="CCCCCC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Georgia" pitchFamily="18" charset="0"/>
                  </a:endParaRPr>
                </a:p>
              </p:txBody>
            </p:sp>
            <p:sp>
              <p:nvSpPr>
                <p:cNvPr id="419" name="Freeform 41"/>
                <p:cNvSpPr>
                  <a:spLocks/>
                </p:cNvSpPr>
                <p:nvPr/>
              </p:nvSpPr>
              <p:spPr bwMode="auto">
                <a:xfrm>
                  <a:off x="2671" y="1639"/>
                  <a:ext cx="65" cy="66"/>
                </a:xfrm>
                <a:custGeom>
                  <a:avLst/>
                  <a:gdLst>
                    <a:gd name="T0" fmla="*/ 54 w 65"/>
                    <a:gd name="T1" fmla="*/ 0 h 67"/>
                    <a:gd name="T2" fmla="*/ 32 w 65"/>
                    <a:gd name="T3" fmla="*/ 4 h 67"/>
                    <a:gd name="T4" fmla="*/ 24 w 65"/>
                    <a:gd name="T5" fmla="*/ 0 h 67"/>
                    <a:gd name="T6" fmla="*/ 11 w 65"/>
                    <a:gd name="T7" fmla="*/ 17 h 67"/>
                    <a:gd name="T8" fmla="*/ 6 w 65"/>
                    <a:gd name="T9" fmla="*/ 13 h 67"/>
                    <a:gd name="T10" fmla="*/ 0 w 65"/>
                    <a:gd name="T11" fmla="*/ 24 h 67"/>
                    <a:gd name="T12" fmla="*/ 7 w 65"/>
                    <a:gd name="T13" fmla="*/ 30 h 67"/>
                    <a:gd name="T14" fmla="*/ 7 w 65"/>
                    <a:gd name="T15" fmla="*/ 58 h 67"/>
                    <a:gd name="T16" fmla="*/ 13 w 65"/>
                    <a:gd name="T17" fmla="*/ 67 h 67"/>
                    <a:gd name="T18" fmla="*/ 46 w 65"/>
                    <a:gd name="T19" fmla="*/ 30 h 67"/>
                    <a:gd name="T20" fmla="*/ 59 w 65"/>
                    <a:gd name="T21" fmla="*/ 30 h 67"/>
                    <a:gd name="T22" fmla="*/ 65 w 65"/>
                    <a:gd name="T23" fmla="*/ 20 h 67"/>
                    <a:gd name="T24" fmla="*/ 63 w 65"/>
                    <a:gd name="T25" fmla="*/ 15 h 67"/>
                    <a:gd name="T26" fmla="*/ 54 w 65"/>
                    <a:gd name="T27" fmla="*/ 0 h 67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65"/>
                    <a:gd name="T43" fmla="*/ 0 h 67"/>
                    <a:gd name="T44" fmla="*/ 65 w 65"/>
                    <a:gd name="T45" fmla="*/ 67 h 67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65" h="67">
                      <a:moveTo>
                        <a:pt x="54" y="0"/>
                      </a:moveTo>
                      <a:lnTo>
                        <a:pt x="32" y="4"/>
                      </a:lnTo>
                      <a:lnTo>
                        <a:pt x="24" y="0"/>
                      </a:lnTo>
                      <a:lnTo>
                        <a:pt x="11" y="17"/>
                      </a:lnTo>
                      <a:lnTo>
                        <a:pt x="6" y="13"/>
                      </a:lnTo>
                      <a:lnTo>
                        <a:pt x="0" y="24"/>
                      </a:lnTo>
                      <a:lnTo>
                        <a:pt x="7" y="30"/>
                      </a:lnTo>
                      <a:lnTo>
                        <a:pt x="7" y="58"/>
                      </a:lnTo>
                      <a:lnTo>
                        <a:pt x="13" y="67"/>
                      </a:lnTo>
                      <a:lnTo>
                        <a:pt x="46" y="30"/>
                      </a:lnTo>
                      <a:lnTo>
                        <a:pt x="59" y="30"/>
                      </a:lnTo>
                      <a:lnTo>
                        <a:pt x="65" y="20"/>
                      </a:lnTo>
                      <a:lnTo>
                        <a:pt x="63" y="15"/>
                      </a:lnTo>
                      <a:lnTo>
                        <a:pt x="54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6350">
                  <a:solidFill>
                    <a:srgbClr val="CCCCCC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Georgia" pitchFamily="18" charset="0"/>
                  </a:endParaRPr>
                </a:p>
              </p:txBody>
            </p:sp>
            <p:sp>
              <p:nvSpPr>
                <p:cNvPr id="420" name="Freeform 42"/>
                <p:cNvSpPr>
                  <a:spLocks/>
                </p:cNvSpPr>
                <p:nvPr/>
              </p:nvSpPr>
              <p:spPr bwMode="auto">
                <a:xfrm>
                  <a:off x="2745" y="1532"/>
                  <a:ext cx="214" cy="191"/>
                </a:xfrm>
                <a:custGeom>
                  <a:avLst/>
                  <a:gdLst>
                    <a:gd name="T0" fmla="*/ 208 w 215"/>
                    <a:gd name="T1" fmla="*/ 180 h 191"/>
                    <a:gd name="T2" fmla="*/ 206 w 215"/>
                    <a:gd name="T3" fmla="*/ 169 h 191"/>
                    <a:gd name="T4" fmla="*/ 213 w 215"/>
                    <a:gd name="T5" fmla="*/ 159 h 191"/>
                    <a:gd name="T6" fmla="*/ 213 w 215"/>
                    <a:gd name="T7" fmla="*/ 145 h 191"/>
                    <a:gd name="T8" fmla="*/ 198 w 215"/>
                    <a:gd name="T9" fmla="*/ 134 h 191"/>
                    <a:gd name="T10" fmla="*/ 193 w 215"/>
                    <a:gd name="T11" fmla="*/ 128 h 191"/>
                    <a:gd name="T12" fmla="*/ 189 w 215"/>
                    <a:gd name="T13" fmla="*/ 109 h 191"/>
                    <a:gd name="T14" fmla="*/ 180 w 215"/>
                    <a:gd name="T15" fmla="*/ 93 h 191"/>
                    <a:gd name="T16" fmla="*/ 170 w 215"/>
                    <a:gd name="T17" fmla="*/ 80 h 191"/>
                    <a:gd name="T18" fmla="*/ 170 w 215"/>
                    <a:gd name="T19" fmla="*/ 69 h 191"/>
                    <a:gd name="T20" fmla="*/ 176 w 215"/>
                    <a:gd name="T21" fmla="*/ 61 h 191"/>
                    <a:gd name="T22" fmla="*/ 200 w 215"/>
                    <a:gd name="T23" fmla="*/ 63 h 191"/>
                    <a:gd name="T24" fmla="*/ 209 w 215"/>
                    <a:gd name="T25" fmla="*/ 52 h 191"/>
                    <a:gd name="T26" fmla="*/ 215 w 215"/>
                    <a:gd name="T27" fmla="*/ 24 h 191"/>
                    <a:gd name="T28" fmla="*/ 213 w 215"/>
                    <a:gd name="T29" fmla="*/ 15 h 191"/>
                    <a:gd name="T30" fmla="*/ 202 w 215"/>
                    <a:gd name="T31" fmla="*/ 13 h 191"/>
                    <a:gd name="T32" fmla="*/ 182 w 215"/>
                    <a:gd name="T33" fmla="*/ 15 h 191"/>
                    <a:gd name="T34" fmla="*/ 154 w 215"/>
                    <a:gd name="T35" fmla="*/ 15 h 191"/>
                    <a:gd name="T36" fmla="*/ 132 w 215"/>
                    <a:gd name="T37" fmla="*/ 6 h 191"/>
                    <a:gd name="T38" fmla="*/ 117 w 215"/>
                    <a:gd name="T39" fmla="*/ 2 h 191"/>
                    <a:gd name="T40" fmla="*/ 104 w 215"/>
                    <a:gd name="T41" fmla="*/ 0 h 191"/>
                    <a:gd name="T42" fmla="*/ 91 w 215"/>
                    <a:gd name="T43" fmla="*/ 17 h 191"/>
                    <a:gd name="T44" fmla="*/ 76 w 215"/>
                    <a:gd name="T45" fmla="*/ 28 h 191"/>
                    <a:gd name="T46" fmla="*/ 54 w 215"/>
                    <a:gd name="T47" fmla="*/ 26 h 191"/>
                    <a:gd name="T48" fmla="*/ 41 w 215"/>
                    <a:gd name="T49" fmla="*/ 35 h 191"/>
                    <a:gd name="T50" fmla="*/ 20 w 215"/>
                    <a:gd name="T51" fmla="*/ 56 h 191"/>
                    <a:gd name="T52" fmla="*/ 4 w 215"/>
                    <a:gd name="T53" fmla="*/ 69 h 191"/>
                    <a:gd name="T54" fmla="*/ 0 w 215"/>
                    <a:gd name="T55" fmla="*/ 78 h 191"/>
                    <a:gd name="T56" fmla="*/ 9 w 215"/>
                    <a:gd name="T57" fmla="*/ 95 h 191"/>
                    <a:gd name="T58" fmla="*/ 19 w 215"/>
                    <a:gd name="T59" fmla="*/ 117 h 191"/>
                    <a:gd name="T60" fmla="*/ 30 w 215"/>
                    <a:gd name="T61" fmla="*/ 130 h 191"/>
                    <a:gd name="T62" fmla="*/ 41 w 215"/>
                    <a:gd name="T63" fmla="*/ 126 h 191"/>
                    <a:gd name="T64" fmla="*/ 60 w 215"/>
                    <a:gd name="T65" fmla="*/ 119 h 191"/>
                    <a:gd name="T66" fmla="*/ 58 w 215"/>
                    <a:gd name="T67" fmla="*/ 137 h 191"/>
                    <a:gd name="T68" fmla="*/ 52 w 215"/>
                    <a:gd name="T69" fmla="*/ 159 h 191"/>
                    <a:gd name="T70" fmla="*/ 54 w 215"/>
                    <a:gd name="T71" fmla="*/ 163 h 191"/>
                    <a:gd name="T72" fmla="*/ 63 w 215"/>
                    <a:gd name="T73" fmla="*/ 163 h 191"/>
                    <a:gd name="T74" fmla="*/ 76 w 215"/>
                    <a:gd name="T75" fmla="*/ 159 h 191"/>
                    <a:gd name="T76" fmla="*/ 104 w 215"/>
                    <a:gd name="T77" fmla="*/ 162 h 191"/>
                    <a:gd name="T78" fmla="*/ 112 w 215"/>
                    <a:gd name="T79" fmla="*/ 172 h 191"/>
                    <a:gd name="T80" fmla="*/ 128 w 215"/>
                    <a:gd name="T81" fmla="*/ 178 h 191"/>
                    <a:gd name="T82" fmla="*/ 142 w 215"/>
                    <a:gd name="T83" fmla="*/ 191 h 191"/>
                    <a:gd name="T84" fmla="*/ 151 w 215"/>
                    <a:gd name="T85" fmla="*/ 189 h 191"/>
                    <a:gd name="T86" fmla="*/ 168 w 215"/>
                    <a:gd name="T87" fmla="*/ 180 h 191"/>
                    <a:gd name="T88" fmla="*/ 185 w 215"/>
                    <a:gd name="T89" fmla="*/ 178 h 191"/>
                    <a:gd name="T90" fmla="*/ 208 w 215"/>
                    <a:gd name="T91" fmla="*/ 180 h 191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215"/>
                    <a:gd name="T139" fmla="*/ 0 h 191"/>
                    <a:gd name="T140" fmla="*/ 215 w 215"/>
                    <a:gd name="T141" fmla="*/ 191 h 191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215" h="191">
                      <a:moveTo>
                        <a:pt x="208" y="180"/>
                      </a:moveTo>
                      <a:lnTo>
                        <a:pt x="206" y="169"/>
                      </a:lnTo>
                      <a:lnTo>
                        <a:pt x="213" y="159"/>
                      </a:lnTo>
                      <a:lnTo>
                        <a:pt x="213" y="145"/>
                      </a:lnTo>
                      <a:lnTo>
                        <a:pt x="198" y="134"/>
                      </a:lnTo>
                      <a:lnTo>
                        <a:pt x="193" y="128"/>
                      </a:lnTo>
                      <a:lnTo>
                        <a:pt x="189" y="109"/>
                      </a:lnTo>
                      <a:lnTo>
                        <a:pt x="180" y="93"/>
                      </a:lnTo>
                      <a:lnTo>
                        <a:pt x="170" y="80"/>
                      </a:lnTo>
                      <a:lnTo>
                        <a:pt x="170" y="69"/>
                      </a:lnTo>
                      <a:lnTo>
                        <a:pt x="176" y="61"/>
                      </a:lnTo>
                      <a:lnTo>
                        <a:pt x="200" y="63"/>
                      </a:lnTo>
                      <a:lnTo>
                        <a:pt x="209" y="52"/>
                      </a:lnTo>
                      <a:lnTo>
                        <a:pt x="215" y="24"/>
                      </a:lnTo>
                      <a:lnTo>
                        <a:pt x="213" y="15"/>
                      </a:lnTo>
                      <a:lnTo>
                        <a:pt x="202" y="13"/>
                      </a:lnTo>
                      <a:lnTo>
                        <a:pt x="182" y="15"/>
                      </a:lnTo>
                      <a:lnTo>
                        <a:pt x="154" y="15"/>
                      </a:lnTo>
                      <a:lnTo>
                        <a:pt x="132" y="6"/>
                      </a:lnTo>
                      <a:lnTo>
                        <a:pt x="117" y="2"/>
                      </a:lnTo>
                      <a:lnTo>
                        <a:pt x="104" y="0"/>
                      </a:lnTo>
                      <a:lnTo>
                        <a:pt x="91" y="17"/>
                      </a:lnTo>
                      <a:lnTo>
                        <a:pt x="76" y="28"/>
                      </a:lnTo>
                      <a:lnTo>
                        <a:pt x="54" y="26"/>
                      </a:lnTo>
                      <a:lnTo>
                        <a:pt x="41" y="35"/>
                      </a:lnTo>
                      <a:lnTo>
                        <a:pt x="20" y="56"/>
                      </a:lnTo>
                      <a:lnTo>
                        <a:pt x="4" y="69"/>
                      </a:lnTo>
                      <a:lnTo>
                        <a:pt x="0" y="78"/>
                      </a:lnTo>
                      <a:lnTo>
                        <a:pt x="9" y="95"/>
                      </a:lnTo>
                      <a:lnTo>
                        <a:pt x="19" y="117"/>
                      </a:lnTo>
                      <a:lnTo>
                        <a:pt x="30" y="130"/>
                      </a:lnTo>
                      <a:lnTo>
                        <a:pt x="41" y="126"/>
                      </a:lnTo>
                      <a:lnTo>
                        <a:pt x="60" y="119"/>
                      </a:lnTo>
                      <a:lnTo>
                        <a:pt x="58" y="137"/>
                      </a:lnTo>
                      <a:lnTo>
                        <a:pt x="52" y="159"/>
                      </a:lnTo>
                      <a:lnTo>
                        <a:pt x="54" y="163"/>
                      </a:lnTo>
                      <a:lnTo>
                        <a:pt x="63" y="163"/>
                      </a:lnTo>
                      <a:lnTo>
                        <a:pt x="76" y="159"/>
                      </a:lnTo>
                      <a:lnTo>
                        <a:pt x="104" y="162"/>
                      </a:lnTo>
                      <a:lnTo>
                        <a:pt x="112" y="172"/>
                      </a:lnTo>
                      <a:lnTo>
                        <a:pt x="128" y="178"/>
                      </a:lnTo>
                      <a:lnTo>
                        <a:pt x="142" y="191"/>
                      </a:lnTo>
                      <a:lnTo>
                        <a:pt x="151" y="189"/>
                      </a:lnTo>
                      <a:lnTo>
                        <a:pt x="168" y="180"/>
                      </a:lnTo>
                      <a:lnTo>
                        <a:pt x="185" y="178"/>
                      </a:lnTo>
                      <a:lnTo>
                        <a:pt x="208" y="18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 w="6350">
                  <a:solidFill>
                    <a:srgbClr val="CCCCCC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Georgia" pitchFamily="18" charset="0"/>
                  </a:endParaRPr>
                </a:p>
              </p:txBody>
            </p:sp>
          </p:grpSp>
          <p:grpSp>
            <p:nvGrpSpPr>
              <p:cNvPr id="331" name="Group 43"/>
              <p:cNvGrpSpPr>
                <a:grpSpLocks/>
              </p:cNvGrpSpPr>
              <p:nvPr/>
            </p:nvGrpSpPr>
            <p:grpSpPr bwMode="auto">
              <a:xfrm>
                <a:off x="2905" y="1338"/>
                <a:ext cx="372" cy="651"/>
                <a:chOff x="2582" y="627"/>
                <a:chExt cx="466" cy="903"/>
              </a:xfrm>
            </p:grpSpPr>
            <p:grpSp>
              <p:nvGrpSpPr>
                <p:cNvPr id="402" name="Group 44"/>
                <p:cNvGrpSpPr>
                  <a:grpSpLocks/>
                </p:cNvGrpSpPr>
                <p:nvPr/>
              </p:nvGrpSpPr>
              <p:grpSpPr bwMode="auto">
                <a:xfrm>
                  <a:off x="2582" y="627"/>
                  <a:ext cx="466" cy="903"/>
                  <a:chOff x="2582" y="627"/>
                  <a:chExt cx="466" cy="903"/>
                </a:xfrm>
              </p:grpSpPr>
              <p:sp>
                <p:nvSpPr>
                  <p:cNvPr id="416" name="Freeform 45"/>
                  <p:cNvSpPr>
                    <a:spLocks/>
                  </p:cNvSpPr>
                  <p:nvPr/>
                </p:nvSpPr>
                <p:spPr bwMode="auto">
                  <a:xfrm>
                    <a:off x="2582" y="1474"/>
                    <a:ext cx="29" cy="25"/>
                  </a:xfrm>
                  <a:custGeom>
                    <a:avLst/>
                    <a:gdLst>
                      <a:gd name="T0" fmla="*/ 24 w 28"/>
                      <a:gd name="T1" fmla="*/ 0 h 26"/>
                      <a:gd name="T2" fmla="*/ 13 w 28"/>
                      <a:gd name="T3" fmla="*/ 6 h 26"/>
                      <a:gd name="T4" fmla="*/ 0 w 28"/>
                      <a:gd name="T5" fmla="*/ 17 h 26"/>
                      <a:gd name="T6" fmla="*/ 2 w 28"/>
                      <a:gd name="T7" fmla="*/ 26 h 26"/>
                      <a:gd name="T8" fmla="*/ 9 w 28"/>
                      <a:gd name="T9" fmla="*/ 26 h 26"/>
                      <a:gd name="T10" fmla="*/ 28 w 28"/>
                      <a:gd name="T11" fmla="*/ 13 h 26"/>
                      <a:gd name="T12" fmla="*/ 24 w 28"/>
                      <a:gd name="T13" fmla="*/ 0 h 2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8"/>
                      <a:gd name="T22" fmla="*/ 0 h 26"/>
                      <a:gd name="T23" fmla="*/ 28 w 28"/>
                      <a:gd name="T24" fmla="*/ 26 h 2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8" h="26">
                        <a:moveTo>
                          <a:pt x="24" y="0"/>
                        </a:moveTo>
                        <a:lnTo>
                          <a:pt x="13" y="6"/>
                        </a:lnTo>
                        <a:lnTo>
                          <a:pt x="0" y="17"/>
                        </a:lnTo>
                        <a:lnTo>
                          <a:pt x="2" y="26"/>
                        </a:lnTo>
                        <a:lnTo>
                          <a:pt x="9" y="26"/>
                        </a:lnTo>
                        <a:lnTo>
                          <a:pt x="28" y="13"/>
                        </a:lnTo>
                        <a:lnTo>
                          <a:pt x="24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6350">
                    <a:solidFill>
                      <a:srgbClr val="CCCCCC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Georgia" pitchFamily="18" charset="0"/>
                    </a:endParaRPr>
                  </a:p>
                </p:txBody>
              </p:sp>
              <p:sp>
                <p:nvSpPr>
                  <p:cNvPr id="417" name="Freeform 46"/>
                  <p:cNvSpPr>
                    <a:spLocks/>
                  </p:cNvSpPr>
                  <p:nvPr/>
                </p:nvSpPr>
                <p:spPr bwMode="auto">
                  <a:xfrm>
                    <a:off x="2611" y="627"/>
                    <a:ext cx="437" cy="903"/>
                  </a:xfrm>
                  <a:custGeom>
                    <a:avLst/>
                    <a:gdLst>
                      <a:gd name="T0" fmla="*/ 119 w 438"/>
                      <a:gd name="T1" fmla="*/ 873 h 903"/>
                      <a:gd name="T2" fmla="*/ 93 w 438"/>
                      <a:gd name="T3" fmla="*/ 851 h 903"/>
                      <a:gd name="T4" fmla="*/ 59 w 438"/>
                      <a:gd name="T5" fmla="*/ 844 h 903"/>
                      <a:gd name="T6" fmla="*/ 59 w 438"/>
                      <a:gd name="T7" fmla="*/ 773 h 903"/>
                      <a:gd name="T8" fmla="*/ 44 w 438"/>
                      <a:gd name="T9" fmla="*/ 725 h 903"/>
                      <a:gd name="T10" fmla="*/ 41 w 438"/>
                      <a:gd name="T11" fmla="*/ 688 h 903"/>
                      <a:gd name="T12" fmla="*/ 30 w 438"/>
                      <a:gd name="T13" fmla="*/ 655 h 903"/>
                      <a:gd name="T14" fmla="*/ 52 w 438"/>
                      <a:gd name="T15" fmla="*/ 622 h 903"/>
                      <a:gd name="T16" fmla="*/ 63 w 438"/>
                      <a:gd name="T17" fmla="*/ 592 h 903"/>
                      <a:gd name="T18" fmla="*/ 107 w 438"/>
                      <a:gd name="T19" fmla="*/ 555 h 903"/>
                      <a:gd name="T20" fmla="*/ 137 w 438"/>
                      <a:gd name="T21" fmla="*/ 511 h 903"/>
                      <a:gd name="T22" fmla="*/ 159 w 438"/>
                      <a:gd name="T23" fmla="*/ 474 h 903"/>
                      <a:gd name="T24" fmla="*/ 178 w 438"/>
                      <a:gd name="T25" fmla="*/ 448 h 903"/>
                      <a:gd name="T26" fmla="*/ 181 w 438"/>
                      <a:gd name="T27" fmla="*/ 422 h 903"/>
                      <a:gd name="T28" fmla="*/ 174 w 438"/>
                      <a:gd name="T29" fmla="*/ 396 h 903"/>
                      <a:gd name="T30" fmla="*/ 152 w 438"/>
                      <a:gd name="T31" fmla="*/ 385 h 903"/>
                      <a:gd name="T32" fmla="*/ 119 w 438"/>
                      <a:gd name="T33" fmla="*/ 314 h 903"/>
                      <a:gd name="T34" fmla="*/ 122 w 438"/>
                      <a:gd name="T35" fmla="*/ 255 h 903"/>
                      <a:gd name="T36" fmla="*/ 107 w 438"/>
                      <a:gd name="T37" fmla="*/ 196 h 903"/>
                      <a:gd name="T38" fmla="*/ 81 w 438"/>
                      <a:gd name="T39" fmla="*/ 158 h 903"/>
                      <a:gd name="T40" fmla="*/ 30 w 438"/>
                      <a:gd name="T41" fmla="*/ 129 h 903"/>
                      <a:gd name="T42" fmla="*/ 11 w 438"/>
                      <a:gd name="T43" fmla="*/ 99 h 903"/>
                      <a:gd name="T44" fmla="*/ 15 w 438"/>
                      <a:gd name="T45" fmla="*/ 78 h 903"/>
                      <a:gd name="T46" fmla="*/ 48 w 438"/>
                      <a:gd name="T47" fmla="*/ 95 h 903"/>
                      <a:gd name="T48" fmla="*/ 107 w 438"/>
                      <a:gd name="T49" fmla="*/ 110 h 903"/>
                      <a:gd name="T50" fmla="*/ 130 w 438"/>
                      <a:gd name="T51" fmla="*/ 125 h 903"/>
                      <a:gd name="T52" fmla="*/ 159 w 438"/>
                      <a:gd name="T53" fmla="*/ 99 h 903"/>
                      <a:gd name="T54" fmla="*/ 178 w 438"/>
                      <a:gd name="T55" fmla="*/ 78 h 903"/>
                      <a:gd name="T56" fmla="*/ 174 w 438"/>
                      <a:gd name="T57" fmla="*/ 37 h 903"/>
                      <a:gd name="T58" fmla="*/ 204 w 438"/>
                      <a:gd name="T59" fmla="*/ 19 h 903"/>
                      <a:gd name="T60" fmla="*/ 244 w 438"/>
                      <a:gd name="T61" fmla="*/ 26 h 903"/>
                      <a:gd name="T62" fmla="*/ 244 w 438"/>
                      <a:gd name="T63" fmla="*/ 59 h 903"/>
                      <a:gd name="T64" fmla="*/ 211 w 438"/>
                      <a:gd name="T65" fmla="*/ 92 h 903"/>
                      <a:gd name="T66" fmla="*/ 248 w 438"/>
                      <a:gd name="T67" fmla="*/ 85 h 903"/>
                      <a:gd name="T68" fmla="*/ 252 w 438"/>
                      <a:gd name="T69" fmla="*/ 30 h 903"/>
                      <a:gd name="T70" fmla="*/ 275 w 438"/>
                      <a:gd name="T71" fmla="*/ 63 h 903"/>
                      <a:gd name="T72" fmla="*/ 267 w 438"/>
                      <a:gd name="T73" fmla="*/ 114 h 903"/>
                      <a:gd name="T74" fmla="*/ 297 w 438"/>
                      <a:gd name="T75" fmla="*/ 158 h 903"/>
                      <a:gd name="T76" fmla="*/ 316 w 438"/>
                      <a:gd name="T77" fmla="*/ 199 h 903"/>
                      <a:gd name="T78" fmla="*/ 319 w 438"/>
                      <a:gd name="T79" fmla="*/ 262 h 903"/>
                      <a:gd name="T80" fmla="*/ 349 w 438"/>
                      <a:gd name="T81" fmla="*/ 351 h 903"/>
                      <a:gd name="T82" fmla="*/ 360 w 438"/>
                      <a:gd name="T83" fmla="*/ 448 h 903"/>
                      <a:gd name="T84" fmla="*/ 375 w 438"/>
                      <a:gd name="T85" fmla="*/ 518 h 903"/>
                      <a:gd name="T86" fmla="*/ 419 w 438"/>
                      <a:gd name="T87" fmla="*/ 566 h 903"/>
                      <a:gd name="T88" fmla="*/ 438 w 438"/>
                      <a:gd name="T89" fmla="*/ 604 h 903"/>
                      <a:gd name="T90" fmla="*/ 416 w 438"/>
                      <a:gd name="T91" fmla="*/ 680 h 903"/>
                      <a:gd name="T92" fmla="*/ 405 w 438"/>
                      <a:gd name="T93" fmla="*/ 721 h 903"/>
                      <a:gd name="T94" fmla="*/ 382 w 438"/>
                      <a:gd name="T95" fmla="*/ 744 h 903"/>
                      <a:gd name="T96" fmla="*/ 327 w 438"/>
                      <a:gd name="T97" fmla="*/ 799 h 903"/>
                      <a:gd name="T98" fmla="*/ 301 w 438"/>
                      <a:gd name="T99" fmla="*/ 825 h 903"/>
                      <a:gd name="T100" fmla="*/ 267 w 438"/>
                      <a:gd name="T101" fmla="*/ 840 h 903"/>
                      <a:gd name="T102" fmla="*/ 215 w 438"/>
                      <a:gd name="T103" fmla="*/ 855 h 903"/>
                      <a:gd name="T104" fmla="*/ 163 w 438"/>
                      <a:gd name="T105" fmla="*/ 877 h 903"/>
                      <a:gd name="T106" fmla="*/ 122 w 438"/>
                      <a:gd name="T107" fmla="*/ 903 h 903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w 438"/>
                      <a:gd name="T163" fmla="*/ 0 h 903"/>
                      <a:gd name="T164" fmla="*/ 438 w 438"/>
                      <a:gd name="T165" fmla="*/ 903 h 903"/>
                    </a:gdLst>
                    <a:ahLst/>
                    <a:cxnLst>
                      <a:cxn ang="T108">
                        <a:pos x="T0" y="T1"/>
                      </a:cxn>
                      <a:cxn ang="T109">
                        <a:pos x="T2" y="T3"/>
                      </a:cxn>
                      <a:cxn ang="T110">
                        <a:pos x="T4" y="T5"/>
                      </a:cxn>
                      <a:cxn ang="T111">
                        <a:pos x="T6" y="T7"/>
                      </a:cxn>
                      <a:cxn ang="T112">
                        <a:pos x="T8" y="T9"/>
                      </a:cxn>
                      <a:cxn ang="T113">
                        <a:pos x="T10" y="T11"/>
                      </a:cxn>
                      <a:cxn ang="T114">
                        <a:pos x="T12" y="T13"/>
                      </a:cxn>
                      <a:cxn ang="T115">
                        <a:pos x="T14" y="T15"/>
                      </a:cxn>
                      <a:cxn ang="T116">
                        <a:pos x="T16" y="T17"/>
                      </a:cxn>
                      <a:cxn ang="T117">
                        <a:pos x="T18" y="T19"/>
                      </a:cxn>
                      <a:cxn ang="T118">
                        <a:pos x="T20" y="T21"/>
                      </a:cxn>
                      <a:cxn ang="T119">
                        <a:pos x="T22" y="T23"/>
                      </a:cxn>
                      <a:cxn ang="T120">
                        <a:pos x="T24" y="T25"/>
                      </a:cxn>
                      <a:cxn ang="T121">
                        <a:pos x="T26" y="T27"/>
                      </a:cxn>
                      <a:cxn ang="T122">
                        <a:pos x="T28" y="T29"/>
                      </a:cxn>
                      <a:cxn ang="T123">
                        <a:pos x="T30" y="T31"/>
                      </a:cxn>
                      <a:cxn ang="T124">
                        <a:pos x="T32" y="T33"/>
                      </a:cxn>
                      <a:cxn ang="T125">
                        <a:pos x="T34" y="T35"/>
                      </a:cxn>
                      <a:cxn ang="T126">
                        <a:pos x="T36" y="T37"/>
                      </a:cxn>
                      <a:cxn ang="T127">
                        <a:pos x="T38" y="T39"/>
                      </a:cxn>
                      <a:cxn ang="T128">
                        <a:pos x="T40" y="T41"/>
                      </a:cxn>
                      <a:cxn ang="T129">
                        <a:pos x="T42" y="T43"/>
                      </a:cxn>
                      <a:cxn ang="T130">
                        <a:pos x="T44" y="T45"/>
                      </a:cxn>
                      <a:cxn ang="T131">
                        <a:pos x="T46" y="T47"/>
                      </a:cxn>
                      <a:cxn ang="T132">
                        <a:pos x="T48" y="T49"/>
                      </a:cxn>
                      <a:cxn ang="T133">
                        <a:pos x="T50" y="T51"/>
                      </a:cxn>
                      <a:cxn ang="T134">
                        <a:pos x="T52" y="T53"/>
                      </a:cxn>
                      <a:cxn ang="T135">
                        <a:pos x="T54" y="T55"/>
                      </a:cxn>
                      <a:cxn ang="T136">
                        <a:pos x="T56" y="T57"/>
                      </a:cxn>
                      <a:cxn ang="T137">
                        <a:pos x="T58" y="T59"/>
                      </a:cxn>
                      <a:cxn ang="T138">
                        <a:pos x="T60" y="T61"/>
                      </a:cxn>
                      <a:cxn ang="T139">
                        <a:pos x="T62" y="T63"/>
                      </a:cxn>
                      <a:cxn ang="T140">
                        <a:pos x="T64" y="T65"/>
                      </a:cxn>
                      <a:cxn ang="T141">
                        <a:pos x="T66" y="T67"/>
                      </a:cxn>
                      <a:cxn ang="T142">
                        <a:pos x="T68" y="T69"/>
                      </a:cxn>
                      <a:cxn ang="T143">
                        <a:pos x="T70" y="T71"/>
                      </a:cxn>
                      <a:cxn ang="T144">
                        <a:pos x="T72" y="T73"/>
                      </a:cxn>
                      <a:cxn ang="T145">
                        <a:pos x="T74" y="T75"/>
                      </a:cxn>
                      <a:cxn ang="T146">
                        <a:pos x="T76" y="T77"/>
                      </a:cxn>
                      <a:cxn ang="T147">
                        <a:pos x="T78" y="T79"/>
                      </a:cxn>
                      <a:cxn ang="T148">
                        <a:pos x="T80" y="T81"/>
                      </a:cxn>
                      <a:cxn ang="T149">
                        <a:pos x="T82" y="T83"/>
                      </a:cxn>
                      <a:cxn ang="T150">
                        <a:pos x="T84" y="T85"/>
                      </a:cxn>
                      <a:cxn ang="T151">
                        <a:pos x="T86" y="T87"/>
                      </a:cxn>
                      <a:cxn ang="T152">
                        <a:pos x="T88" y="T89"/>
                      </a:cxn>
                      <a:cxn ang="T153">
                        <a:pos x="T90" y="T91"/>
                      </a:cxn>
                      <a:cxn ang="T154">
                        <a:pos x="T92" y="T93"/>
                      </a:cxn>
                      <a:cxn ang="T155">
                        <a:pos x="T94" y="T95"/>
                      </a:cxn>
                      <a:cxn ang="T156">
                        <a:pos x="T96" y="T97"/>
                      </a:cxn>
                      <a:cxn ang="T157">
                        <a:pos x="T98" y="T99"/>
                      </a:cxn>
                      <a:cxn ang="T158">
                        <a:pos x="T100" y="T101"/>
                      </a:cxn>
                      <a:cxn ang="T159">
                        <a:pos x="T102" y="T103"/>
                      </a:cxn>
                      <a:cxn ang="T160">
                        <a:pos x="T104" y="T105"/>
                      </a:cxn>
                      <a:cxn ang="T161">
                        <a:pos x="T106" y="T107"/>
                      </a:cxn>
                    </a:cxnLst>
                    <a:rect l="T162" t="T163" r="T164" b="T165"/>
                    <a:pathLst>
                      <a:path w="438" h="903">
                        <a:moveTo>
                          <a:pt x="122" y="903"/>
                        </a:moveTo>
                        <a:lnTo>
                          <a:pt x="119" y="873"/>
                        </a:lnTo>
                        <a:lnTo>
                          <a:pt x="104" y="858"/>
                        </a:lnTo>
                        <a:lnTo>
                          <a:pt x="93" y="851"/>
                        </a:lnTo>
                        <a:lnTo>
                          <a:pt x="74" y="844"/>
                        </a:lnTo>
                        <a:lnTo>
                          <a:pt x="59" y="844"/>
                        </a:lnTo>
                        <a:lnTo>
                          <a:pt x="52" y="829"/>
                        </a:lnTo>
                        <a:lnTo>
                          <a:pt x="59" y="773"/>
                        </a:lnTo>
                        <a:lnTo>
                          <a:pt x="56" y="740"/>
                        </a:lnTo>
                        <a:lnTo>
                          <a:pt x="44" y="725"/>
                        </a:lnTo>
                        <a:lnTo>
                          <a:pt x="37" y="718"/>
                        </a:lnTo>
                        <a:lnTo>
                          <a:pt x="41" y="688"/>
                        </a:lnTo>
                        <a:lnTo>
                          <a:pt x="37" y="669"/>
                        </a:lnTo>
                        <a:lnTo>
                          <a:pt x="30" y="655"/>
                        </a:lnTo>
                        <a:lnTo>
                          <a:pt x="41" y="622"/>
                        </a:lnTo>
                        <a:lnTo>
                          <a:pt x="52" y="622"/>
                        </a:lnTo>
                        <a:lnTo>
                          <a:pt x="59" y="615"/>
                        </a:lnTo>
                        <a:lnTo>
                          <a:pt x="63" y="592"/>
                        </a:lnTo>
                        <a:lnTo>
                          <a:pt x="85" y="574"/>
                        </a:lnTo>
                        <a:lnTo>
                          <a:pt x="107" y="555"/>
                        </a:lnTo>
                        <a:lnTo>
                          <a:pt x="111" y="533"/>
                        </a:lnTo>
                        <a:lnTo>
                          <a:pt x="137" y="511"/>
                        </a:lnTo>
                        <a:lnTo>
                          <a:pt x="163" y="485"/>
                        </a:lnTo>
                        <a:lnTo>
                          <a:pt x="159" y="474"/>
                        </a:lnTo>
                        <a:lnTo>
                          <a:pt x="159" y="459"/>
                        </a:lnTo>
                        <a:lnTo>
                          <a:pt x="178" y="448"/>
                        </a:lnTo>
                        <a:lnTo>
                          <a:pt x="185" y="444"/>
                        </a:lnTo>
                        <a:lnTo>
                          <a:pt x="181" y="422"/>
                        </a:lnTo>
                        <a:lnTo>
                          <a:pt x="181" y="400"/>
                        </a:lnTo>
                        <a:lnTo>
                          <a:pt x="174" y="396"/>
                        </a:lnTo>
                        <a:lnTo>
                          <a:pt x="163" y="400"/>
                        </a:lnTo>
                        <a:lnTo>
                          <a:pt x="152" y="385"/>
                        </a:lnTo>
                        <a:lnTo>
                          <a:pt x="141" y="344"/>
                        </a:lnTo>
                        <a:lnTo>
                          <a:pt x="119" y="314"/>
                        </a:lnTo>
                        <a:lnTo>
                          <a:pt x="126" y="273"/>
                        </a:lnTo>
                        <a:lnTo>
                          <a:pt x="122" y="255"/>
                        </a:lnTo>
                        <a:lnTo>
                          <a:pt x="96" y="229"/>
                        </a:lnTo>
                        <a:lnTo>
                          <a:pt x="107" y="196"/>
                        </a:lnTo>
                        <a:lnTo>
                          <a:pt x="100" y="177"/>
                        </a:lnTo>
                        <a:lnTo>
                          <a:pt x="81" y="158"/>
                        </a:lnTo>
                        <a:lnTo>
                          <a:pt x="70" y="170"/>
                        </a:lnTo>
                        <a:lnTo>
                          <a:pt x="30" y="129"/>
                        </a:lnTo>
                        <a:lnTo>
                          <a:pt x="19" y="114"/>
                        </a:lnTo>
                        <a:lnTo>
                          <a:pt x="11" y="99"/>
                        </a:lnTo>
                        <a:lnTo>
                          <a:pt x="0" y="92"/>
                        </a:lnTo>
                        <a:lnTo>
                          <a:pt x="15" y="78"/>
                        </a:lnTo>
                        <a:lnTo>
                          <a:pt x="37" y="78"/>
                        </a:lnTo>
                        <a:lnTo>
                          <a:pt x="48" y="95"/>
                        </a:lnTo>
                        <a:lnTo>
                          <a:pt x="78" y="129"/>
                        </a:lnTo>
                        <a:lnTo>
                          <a:pt x="107" y="110"/>
                        </a:lnTo>
                        <a:lnTo>
                          <a:pt x="126" y="114"/>
                        </a:lnTo>
                        <a:lnTo>
                          <a:pt x="130" y="125"/>
                        </a:lnTo>
                        <a:lnTo>
                          <a:pt x="152" y="129"/>
                        </a:lnTo>
                        <a:lnTo>
                          <a:pt x="159" y="99"/>
                        </a:lnTo>
                        <a:lnTo>
                          <a:pt x="170" y="89"/>
                        </a:lnTo>
                        <a:lnTo>
                          <a:pt x="178" y="78"/>
                        </a:lnTo>
                        <a:lnTo>
                          <a:pt x="178" y="67"/>
                        </a:lnTo>
                        <a:lnTo>
                          <a:pt x="174" y="37"/>
                        </a:lnTo>
                        <a:lnTo>
                          <a:pt x="193" y="19"/>
                        </a:lnTo>
                        <a:lnTo>
                          <a:pt x="204" y="19"/>
                        </a:lnTo>
                        <a:lnTo>
                          <a:pt x="222" y="0"/>
                        </a:lnTo>
                        <a:lnTo>
                          <a:pt x="244" y="26"/>
                        </a:lnTo>
                        <a:lnTo>
                          <a:pt x="252" y="37"/>
                        </a:lnTo>
                        <a:lnTo>
                          <a:pt x="244" y="59"/>
                        </a:lnTo>
                        <a:lnTo>
                          <a:pt x="226" y="74"/>
                        </a:lnTo>
                        <a:lnTo>
                          <a:pt x="211" y="92"/>
                        </a:lnTo>
                        <a:lnTo>
                          <a:pt x="215" y="110"/>
                        </a:lnTo>
                        <a:lnTo>
                          <a:pt x="248" y="85"/>
                        </a:lnTo>
                        <a:lnTo>
                          <a:pt x="248" y="63"/>
                        </a:lnTo>
                        <a:lnTo>
                          <a:pt x="252" y="30"/>
                        </a:lnTo>
                        <a:lnTo>
                          <a:pt x="263" y="22"/>
                        </a:lnTo>
                        <a:lnTo>
                          <a:pt x="275" y="63"/>
                        </a:lnTo>
                        <a:lnTo>
                          <a:pt x="275" y="99"/>
                        </a:lnTo>
                        <a:lnTo>
                          <a:pt x="267" y="114"/>
                        </a:lnTo>
                        <a:lnTo>
                          <a:pt x="267" y="136"/>
                        </a:lnTo>
                        <a:lnTo>
                          <a:pt x="297" y="158"/>
                        </a:lnTo>
                        <a:lnTo>
                          <a:pt x="297" y="173"/>
                        </a:lnTo>
                        <a:lnTo>
                          <a:pt x="316" y="199"/>
                        </a:lnTo>
                        <a:lnTo>
                          <a:pt x="323" y="218"/>
                        </a:lnTo>
                        <a:lnTo>
                          <a:pt x="319" y="262"/>
                        </a:lnTo>
                        <a:lnTo>
                          <a:pt x="331" y="311"/>
                        </a:lnTo>
                        <a:lnTo>
                          <a:pt x="349" y="351"/>
                        </a:lnTo>
                        <a:lnTo>
                          <a:pt x="345" y="411"/>
                        </a:lnTo>
                        <a:lnTo>
                          <a:pt x="360" y="448"/>
                        </a:lnTo>
                        <a:lnTo>
                          <a:pt x="368" y="463"/>
                        </a:lnTo>
                        <a:lnTo>
                          <a:pt x="375" y="518"/>
                        </a:lnTo>
                        <a:lnTo>
                          <a:pt x="382" y="541"/>
                        </a:lnTo>
                        <a:lnTo>
                          <a:pt x="419" y="566"/>
                        </a:lnTo>
                        <a:lnTo>
                          <a:pt x="438" y="589"/>
                        </a:lnTo>
                        <a:lnTo>
                          <a:pt x="438" y="604"/>
                        </a:lnTo>
                        <a:lnTo>
                          <a:pt x="423" y="673"/>
                        </a:lnTo>
                        <a:lnTo>
                          <a:pt x="416" y="680"/>
                        </a:lnTo>
                        <a:lnTo>
                          <a:pt x="423" y="695"/>
                        </a:lnTo>
                        <a:lnTo>
                          <a:pt x="405" y="721"/>
                        </a:lnTo>
                        <a:lnTo>
                          <a:pt x="382" y="732"/>
                        </a:lnTo>
                        <a:lnTo>
                          <a:pt x="382" y="744"/>
                        </a:lnTo>
                        <a:lnTo>
                          <a:pt x="349" y="788"/>
                        </a:lnTo>
                        <a:lnTo>
                          <a:pt x="327" y="799"/>
                        </a:lnTo>
                        <a:lnTo>
                          <a:pt x="323" y="825"/>
                        </a:lnTo>
                        <a:lnTo>
                          <a:pt x="301" y="825"/>
                        </a:lnTo>
                        <a:lnTo>
                          <a:pt x="290" y="833"/>
                        </a:lnTo>
                        <a:lnTo>
                          <a:pt x="267" y="840"/>
                        </a:lnTo>
                        <a:lnTo>
                          <a:pt x="237" y="836"/>
                        </a:lnTo>
                        <a:lnTo>
                          <a:pt x="215" y="855"/>
                        </a:lnTo>
                        <a:lnTo>
                          <a:pt x="189" y="870"/>
                        </a:lnTo>
                        <a:lnTo>
                          <a:pt x="163" y="877"/>
                        </a:lnTo>
                        <a:lnTo>
                          <a:pt x="144" y="892"/>
                        </a:lnTo>
                        <a:lnTo>
                          <a:pt x="122" y="903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6350">
                    <a:solidFill>
                      <a:srgbClr val="CCCCCC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Georgia" pitchFamily="18" charset="0"/>
                    </a:endParaRPr>
                  </a:p>
                </p:txBody>
              </p:sp>
            </p:grpSp>
            <p:grpSp>
              <p:nvGrpSpPr>
                <p:cNvPr id="403" name="Group 47"/>
                <p:cNvGrpSpPr>
                  <a:grpSpLocks/>
                </p:cNvGrpSpPr>
                <p:nvPr/>
              </p:nvGrpSpPr>
              <p:grpSpPr bwMode="auto">
                <a:xfrm>
                  <a:off x="2737" y="948"/>
                  <a:ext cx="283" cy="460"/>
                  <a:chOff x="2737" y="948"/>
                  <a:chExt cx="283" cy="460"/>
                </a:xfrm>
              </p:grpSpPr>
              <p:sp>
                <p:nvSpPr>
                  <p:cNvPr id="404" name="Freeform 48"/>
                  <p:cNvSpPr>
                    <a:spLocks/>
                  </p:cNvSpPr>
                  <p:nvPr/>
                </p:nvSpPr>
                <p:spPr bwMode="auto">
                  <a:xfrm>
                    <a:off x="2897" y="946"/>
                    <a:ext cx="15" cy="21"/>
                  </a:xfrm>
                  <a:custGeom>
                    <a:avLst/>
                    <a:gdLst>
                      <a:gd name="T0" fmla="*/ 10 w 16"/>
                      <a:gd name="T1" fmla="*/ 2 h 22"/>
                      <a:gd name="T2" fmla="*/ 0 w 16"/>
                      <a:gd name="T3" fmla="*/ 0 h 22"/>
                      <a:gd name="T4" fmla="*/ 8 w 16"/>
                      <a:gd name="T5" fmla="*/ 22 h 22"/>
                      <a:gd name="T6" fmla="*/ 16 w 16"/>
                      <a:gd name="T7" fmla="*/ 17 h 22"/>
                      <a:gd name="T8" fmla="*/ 10 w 16"/>
                      <a:gd name="T9" fmla="*/ 2 h 2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6"/>
                      <a:gd name="T16" fmla="*/ 0 h 22"/>
                      <a:gd name="T17" fmla="*/ 16 w 16"/>
                      <a:gd name="T18" fmla="*/ 22 h 2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6" h="22">
                        <a:moveTo>
                          <a:pt x="10" y="2"/>
                        </a:moveTo>
                        <a:lnTo>
                          <a:pt x="0" y="0"/>
                        </a:lnTo>
                        <a:lnTo>
                          <a:pt x="8" y="22"/>
                        </a:lnTo>
                        <a:lnTo>
                          <a:pt x="16" y="17"/>
                        </a:lnTo>
                        <a:lnTo>
                          <a:pt x="10" y="2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6350">
                    <a:solidFill>
                      <a:srgbClr val="CCCCCC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Georgia" pitchFamily="18" charset="0"/>
                    </a:endParaRPr>
                  </a:p>
                </p:txBody>
              </p:sp>
              <p:sp>
                <p:nvSpPr>
                  <p:cNvPr id="405" name="Freeform 49"/>
                  <p:cNvSpPr>
                    <a:spLocks/>
                  </p:cNvSpPr>
                  <p:nvPr/>
                </p:nvSpPr>
                <p:spPr bwMode="auto">
                  <a:xfrm>
                    <a:off x="2927" y="1031"/>
                    <a:ext cx="15" cy="44"/>
                  </a:xfrm>
                  <a:custGeom>
                    <a:avLst/>
                    <a:gdLst>
                      <a:gd name="T0" fmla="*/ 16 w 16"/>
                      <a:gd name="T1" fmla="*/ 0 h 45"/>
                      <a:gd name="T2" fmla="*/ 0 w 16"/>
                      <a:gd name="T3" fmla="*/ 9 h 45"/>
                      <a:gd name="T4" fmla="*/ 0 w 16"/>
                      <a:gd name="T5" fmla="*/ 45 h 45"/>
                      <a:gd name="T6" fmla="*/ 8 w 16"/>
                      <a:gd name="T7" fmla="*/ 28 h 45"/>
                      <a:gd name="T8" fmla="*/ 11 w 16"/>
                      <a:gd name="T9" fmla="*/ 9 h 45"/>
                      <a:gd name="T10" fmla="*/ 5 w 16"/>
                      <a:gd name="T11" fmla="*/ 8 h 45"/>
                      <a:gd name="T12" fmla="*/ 16 w 16"/>
                      <a:gd name="T13" fmla="*/ 0 h 4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6"/>
                      <a:gd name="T22" fmla="*/ 0 h 45"/>
                      <a:gd name="T23" fmla="*/ 16 w 16"/>
                      <a:gd name="T24" fmla="*/ 45 h 45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6" h="45">
                        <a:moveTo>
                          <a:pt x="16" y="0"/>
                        </a:moveTo>
                        <a:lnTo>
                          <a:pt x="0" y="9"/>
                        </a:lnTo>
                        <a:lnTo>
                          <a:pt x="0" y="45"/>
                        </a:lnTo>
                        <a:lnTo>
                          <a:pt x="8" y="28"/>
                        </a:lnTo>
                        <a:lnTo>
                          <a:pt x="11" y="9"/>
                        </a:lnTo>
                        <a:lnTo>
                          <a:pt x="5" y="8"/>
                        </a:lnTo>
                        <a:lnTo>
                          <a:pt x="16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6350">
                    <a:solidFill>
                      <a:srgbClr val="CCCCCC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Georgia" pitchFamily="18" charset="0"/>
                    </a:endParaRPr>
                  </a:p>
                </p:txBody>
              </p:sp>
              <p:sp>
                <p:nvSpPr>
                  <p:cNvPr id="406" name="Freeform 50"/>
                  <p:cNvSpPr>
                    <a:spLocks/>
                  </p:cNvSpPr>
                  <p:nvPr/>
                </p:nvSpPr>
                <p:spPr bwMode="auto">
                  <a:xfrm>
                    <a:off x="2953" y="1096"/>
                    <a:ext cx="19" cy="26"/>
                  </a:xfrm>
                  <a:custGeom>
                    <a:avLst/>
                    <a:gdLst>
                      <a:gd name="T0" fmla="*/ 4 w 19"/>
                      <a:gd name="T1" fmla="*/ 0 h 26"/>
                      <a:gd name="T2" fmla="*/ 0 w 19"/>
                      <a:gd name="T3" fmla="*/ 7 h 26"/>
                      <a:gd name="T4" fmla="*/ 6 w 19"/>
                      <a:gd name="T5" fmla="*/ 26 h 26"/>
                      <a:gd name="T6" fmla="*/ 17 w 19"/>
                      <a:gd name="T7" fmla="*/ 20 h 26"/>
                      <a:gd name="T8" fmla="*/ 19 w 19"/>
                      <a:gd name="T9" fmla="*/ 11 h 26"/>
                      <a:gd name="T10" fmla="*/ 4 w 19"/>
                      <a:gd name="T11" fmla="*/ 0 h 26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9"/>
                      <a:gd name="T19" fmla="*/ 0 h 26"/>
                      <a:gd name="T20" fmla="*/ 19 w 19"/>
                      <a:gd name="T21" fmla="*/ 26 h 2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9" h="26">
                        <a:moveTo>
                          <a:pt x="4" y="0"/>
                        </a:moveTo>
                        <a:lnTo>
                          <a:pt x="0" y="7"/>
                        </a:lnTo>
                        <a:lnTo>
                          <a:pt x="6" y="26"/>
                        </a:lnTo>
                        <a:lnTo>
                          <a:pt x="17" y="20"/>
                        </a:lnTo>
                        <a:lnTo>
                          <a:pt x="19" y="11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6350">
                    <a:solidFill>
                      <a:srgbClr val="CCCCCC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Georgia" pitchFamily="18" charset="0"/>
                    </a:endParaRPr>
                  </a:p>
                </p:txBody>
              </p:sp>
              <p:sp>
                <p:nvSpPr>
                  <p:cNvPr id="407" name="Freeform 51"/>
                  <p:cNvSpPr>
                    <a:spLocks/>
                  </p:cNvSpPr>
                  <p:nvPr/>
                </p:nvSpPr>
                <p:spPr bwMode="auto">
                  <a:xfrm>
                    <a:off x="2848" y="1092"/>
                    <a:ext cx="41" cy="39"/>
                  </a:xfrm>
                  <a:custGeom>
                    <a:avLst/>
                    <a:gdLst>
                      <a:gd name="T0" fmla="*/ 42 w 42"/>
                      <a:gd name="T1" fmla="*/ 17 h 39"/>
                      <a:gd name="T2" fmla="*/ 33 w 42"/>
                      <a:gd name="T3" fmla="*/ 17 h 39"/>
                      <a:gd name="T4" fmla="*/ 21 w 42"/>
                      <a:gd name="T5" fmla="*/ 0 h 39"/>
                      <a:gd name="T6" fmla="*/ 13 w 42"/>
                      <a:gd name="T7" fmla="*/ 11 h 39"/>
                      <a:gd name="T8" fmla="*/ 2 w 42"/>
                      <a:gd name="T9" fmla="*/ 7 h 39"/>
                      <a:gd name="T10" fmla="*/ 0 w 42"/>
                      <a:gd name="T11" fmla="*/ 17 h 39"/>
                      <a:gd name="T12" fmla="*/ 6 w 42"/>
                      <a:gd name="T13" fmla="*/ 24 h 39"/>
                      <a:gd name="T14" fmla="*/ 6 w 42"/>
                      <a:gd name="T15" fmla="*/ 32 h 39"/>
                      <a:gd name="T16" fmla="*/ 13 w 42"/>
                      <a:gd name="T17" fmla="*/ 39 h 39"/>
                      <a:gd name="T18" fmla="*/ 21 w 42"/>
                      <a:gd name="T19" fmla="*/ 33 h 39"/>
                      <a:gd name="T20" fmla="*/ 36 w 42"/>
                      <a:gd name="T21" fmla="*/ 37 h 39"/>
                      <a:gd name="T22" fmla="*/ 42 w 42"/>
                      <a:gd name="T23" fmla="*/ 17 h 39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42"/>
                      <a:gd name="T37" fmla="*/ 0 h 39"/>
                      <a:gd name="T38" fmla="*/ 42 w 42"/>
                      <a:gd name="T39" fmla="*/ 39 h 39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42" h="39">
                        <a:moveTo>
                          <a:pt x="42" y="17"/>
                        </a:moveTo>
                        <a:lnTo>
                          <a:pt x="33" y="17"/>
                        </a:lnTo>
                        <a:lnTo>
                          <a:pt x="21" y="0"/>
                        </a:lnTo>
                        <a:lnTo>
                          <a:pt x="13" y="11"/>
                        </a:lnTo>
                        <a:lnTo>
                          <a:pt x="2" y="7"/>
                        </a:lnTo>
                        <a:lnTo>
                          <a:pt x="0" y="17"/>
                        </a:lnTo>
                        <a:lnTo>
                          <a:pt x="6" y="24"/>
                        </a:lnTo>
                        <a:lnTo>
                          <a:pt x="6" y="32"/>
                        </a:lnTo>
                        <a:lnTo>
                          <a:pt x="13" y="39"/>
                        </a:lnTo>
                        <a:lnTo>
                          <a:pt x="21" y="33"/>
                        </a:lnTo>
                        <a:lnTo>
                          <a:pt x="36" y="37"/>
                        </a:lnTo>
                        <a:lnTo>
                          <a:pt x="42" y="17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6350">
                    <a:solidFill>
                      <a:srgbClr val="CCCCCC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Georgia" pitchFamily="18" charset="0"/>
                    </a:endParaRPr>
                  </a:p>
                </p:txBody>
              </p:sp>
              <p:sp>
                <p:nvSpPr>
                  <p:cNvPr id="408" name="Freeform 52"/>
                  <p:cNvSpPr>
                    <a:spLocks/>
                  </p:cNvSpPr>
                  <p:nvPr/>
                </p:nvSpPr>
                <p:spPr bwMode="auto">
                  <a:xfrm>
                    <a:off x="2942" y="1189"/>
                    <a:ext cx="57" cy="40"/>
                  </a:xfrm>
                  <a:custGeom>
                    <a:avLst/>
                    <a:gdLst>
                      <a:gd name="T0" fmla="*/ 7 w 58"/>
                      <a:gd name="T1" fmla="*/ 0 h 40"/>
                      <a:gd name="T2" fmla="*/ 0 w 58"/>
                      <a:gd name="T3" fmla="*/ 4 h 40"/>
                      <a:gd name="T4" fmla="*/ 21 w 58"/>
                      <a:gd name="T5" fmla="*/ 24 h 40"/>
                      <a:gd name="T6" fmla="*/ 28 w 58"/>
                      <a:gd name="T7" fmla="*/ 24 h 40"/>
                      <a:gd name="T8" fmla="*/ 51 w 58"/>
                      <a:gd name="T9" fmla="*/ 40 h 40"/>
                      <a:gd name="T10" fmla="*/ 58 w 58"/>
                      <a:gd name="T11" fmla="*/ 33 h 40"/>
                      <a:gd name="T12" fmla="*/ 52 w 58"/>
                      <a:gd name="T13" fmla="*/ 16 h 40"/>
                      <a:gd name="T14" fmla="*/ 51 w 58"/>
                      <a:gd name="T15" fmla="*/ 7 h 40"/>
                      <a:gd name="T16" fmla="*/ 34 w 58"/>
                      <a:gd name="T17" fmla="*/ 7 h 40"/>
                      <a:gd name="T18" fmla="*/ 21 w 58"/>
                      <a:gd name="T19" fmla="*/ 0 h 40"/>
                      <a:gd name="T20" fmla="*/ 7 w 58"/>
                      <a:gd name="T21" fmla="*/ 0 h 40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58"/>
                      <a:gd name="T34" fmla="*/ 0 h 40"/>
                      <a:gd name="T35" fmla="*/ 58 w 58"/>
                      <a:gd name="T36" fmla="*/ 40 h 40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58" h="40">
                        <a:moveTo>
                          <a:pt x="7" y="0"/>
                        </a:moveTo>
                        <a:lnTo>
                          <a:pt x="0" y="4"/>
                        </a:lnTo>
                        <a:lnTo>
                          <a:pt x="21" y="24"/>
                        </a:lnTo>
                        <a:lnTo>
                          <a:pt x="28" y="24"/>
                        </a:lnTo>
                        <a:lnTo>
                          <a:pt x="51" y="40"/>
                        </a:lnTo>
                        <a:lnTo>
                          <a:pt x="58" y="33"/>
                        </a:lnTo>
                        <a:lnTo>
                          <a:pt x="52" y="16"/>
                        </a:lnTo>
                        <a:lnTo>
                          <a:pt x="51" y="7"/>
                        </a:lnTo>
                        <a:lnTo>
                          <a:pt x="34" y="7"/>
                        </a:lnTo>
                        <a:lnTo>
                          <a:pt x="21" y="0"/>
                        </a:lnTo>
                        <a:lnTo>
                          <a:pt x="7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6350">
                    <a:solidFill>
                      <a:srgbClr val="CCCCCC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Georgia" pitchFamily="18" charset="0"/>
                    </a:endParaRPr>
                  </a:p>
                </p:txBody>
              </p:sp>
              <p:sp>
                <p:nvSpPr>
                  <p:cNvPr id="409" name="Freeform 53"/>
                  <p:cNvSpPr>
                    <a:spLocks/>
                  </p:cNvSpPr>
                  <p:nvPr/>
                </p:nvSpPr>
                <p:spPr bwMode="auto">
                  <a:xfrm>
                    <a:off x="2821" y="1212"/>
                    <a:ext cx="37" cy="60"/>
                  </a:xfrm>
                  <a:custGeom>
                    <a:avLst/>
                    <a:gdLst>
                      <a:gd name="T0" fmla="*/ 33 w 37"/>
                      <a:gd name="T1" fmla="*/ 0 h 59"/>
                      <a:gd name="T2" fmla="*/ 37 w 37"/>
                      <a:gd name="T3" fmla="*/ 11 h 59"/>
                      <a:gd name="T4" fmla="*/ 19 w 37"/>
                      <a:gd name="T5" fmla="*/ 39 h 59"/>
                      <a:gd name="T6" fmla="*/ 20 w 37"/>
                      <a:gd name="T7" fmla="*/ 48 h 59"/>
                      <a:gd name="T8" fmla="*/ 9 w 37"/>
                      <a:gd name="T9" fmla="*/ 59 h 59"/>
                      <a:gd name="T10" fmla="*/ 0 w 37"/>
                      <a:gd name="T11" fmla="*/ 50 h 59"/>
                      <a:gd name="T12" fmla="*/ 4 w 37"/>
                      <a:gd name="T13" fmla="*/ 42 h 59"/>
                      <a:gd name="T14" fmla="*/ 6 w 37"/>
                      <a:gd name="T15" fmla="*/ 24 h 59"/>
                      <a:gd name="T16" fmla="*/ 15 w 37"/>
                      <a:gd name="T17" fmla="*/ 13 h 59"/>
                      <a:gd name="T18" fmla="*/ 4 w 37"/>
                      <a:gd name="T19" fmla="*/ 4 h 59"/>
                      <a:gd name="T20" fmla="*/ 11 w 37"/>
                      <a:gd name="T21" fmla="*/ 0 h 59"/>
                      <a:gd name="T22" fmla="*/ 22 w 37"/>
                      <a:gd name="T23" fmla="*/ 6 h 59"/>
                      <a:gd name="T24" fmla="*/ 33 w 37"/>
                      <a:gd name="T25" fmla="*/ 0 h 59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37"/>
                      <a:gd name="T40" fmla="*/ 0 h 59"/>
                      <a:gd name="T41" fmla="*/ 37 w 37"/>
                      <a:gd name="T42" fmla="*/ 59 h 59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37" h="59">
                        <a:moveTo>
                          <a:pt x="33" y="0"/>
                        </a:moveTo>
                        <a:lnTo>
                          <a:pt x="37" y="11"/>
                        </a:lnTo>
                        <a:lnTo>
                          <a:pt x="19" y="39"/>
                        </a:lnTo>
                        <a:lnTo>
                          <a:pt x="20" y="48"/>
                        </a:lnTo>
                        <a:lnTo>
                          <a:pt x="9" y="59"/>
                        </a:lnTo>
                        <a:lnTo>
                          <a:pt x="0" y="50"/>
                        </a:lnTo>
                        <a:lnTo>
                          <a:pt x="4" y="42"/>
                        </a:lnTo>
                        <a:lnTo>
                          <a:pt x="6" y="24"/>
                        </a:lnTo>
                        <a:lnTo>
                          <a:pt x="15" y="13"/>
                        </a:lnTo>
                        <a:lnTo>
                          <a:pt x="4" y="4"/>
                        </a:lnTo>
                        <a:lnTo>
                          <a:pt x="11" y="0"/>
                        </a:lnTo>
                        <a:lnTo>
                          <a:pt x="22" y="6"/>
                        </a:lnTo>
                        <a:lnTo>
                          <a:pt x="33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6350">
                    <a:solidFill>
                      <a:srgbClr val="CCCCCC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Georgia" pitchFamily="18" charset="0"/>
                    </a:endParaRPr>
                  </a:p>
                </p:txBody>
              </p:sp>
              <p:sp>
                <p:nvSpPr>
                  <p:cNvPr id="410" name="Freeform 54"/>
                  <p:cNvSpPr>
                    <a:spLocks/>
                  </p:cNvSpPr>
                  <p:nvPr/>
                </p:nvSpPr>
                <p:spPr bwMode="auto">
                  <a:xfrm>
                    <a:off x="2839" y="1250"/>
                    <a:ext cx="31" cy="55"/>
                  </a:xfrm>
                  <a:custGeom>
                    <a:avLst/>
                    <a:gdLst>
                      <a:gd name="T0" fmla="*/ 28 w 32"/>
                      <a:gd name="T1" fmla="*/ 0 h 55"/>
                      <a:gd name="T2" fmla="*/ 21 w 32"/>
                      <a:gd name="T3" fmla="*/ 0 h 55"/>
                      <a:gd name="T4" fmla="*/ 21 w 32"/>
                      <a:gd name="T5" fmla="*/ 4 h 55"/>
                      <a:gd name="T6" fmla="*/ 21 w 32"/>
                      <a:gd name="T7" fmla="*/ 7 h 55"/>
                      <a:gd name="T8" fmla="*/ 21 w 32"/>
                      <a:gd name="T9" fmla="*/ 11 h 55"/>
                      <a:gd name="T10" fmla="*/ 15 w 32"/>
                      <a:gd name="T11" fmla="*/ 21 h 55"/>
                      <a:gd name="T12" fmla="*/ 6 w 32"/>
                      <a:gd name="T13" fmla="*/ 30 h 55"/>
                      <a:gd name="T14" fmla="*/ 8 w 32"/>
                      <a:gd name="T15" fmla="*/ 37 h 55"/>
                      <a:gd name="T16" fmla="*/ 0 w 32"/>
                      <a:gd name="T17" fmla="*/ 49 h 55"/>
                      <a:gd name="T18" fmla="*/ 8 w 32"/>
                      <a:gd name="T19" fmla="*/ 55 h 55"/>
                      <a:gd name="T20" fmla="*/ 28 w 32"/>
                      <a:gd name="T21" fmla="*/ 26 h 55"/>
                      <a:gd name="T22" fmla="*/ 28 w 32"/>
                      <a:gd name="T23" fmla="*/ 19 h 55"/>
                      <a:gd name="T24" fmla="*/ 32 w 32"/>
                      <a:gd name="T25" fmla="*/ 11 h 55"/>
                      <a:gd name="T26" fmla="*/ 28 w 32"/>
                      <a:gd name="T27" fmla="*/ 0 h 55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32"/>
                      <a:gd name="T43" fmla="*/ 0 h 55"/>
                      <a:gd name="T44" fmla="*/ 32 w 32"/>
                      <a:gd name="T45" fmla="*/ 55 h 55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32" h="55">
                        <a:moveTo>
                          <a:pt x="28" y="0"/>
                        </a:moveTo>
                        <a:lnTo>
                          <a:pt x="21" y="0"/>
                        </a:lnTo>
                        <a:lnTo>
                          <a:pt x="21" y="4"/>
                        </a:lnTo>
                        <a:lnTo>
                          <a:pt x="21" y="7"/>
                        </a:lnTo>
                        <a:lnTo>
                          <a:pt x="21" y="11"/>
                        </a:lnTo>
                        <a:lnTo>
                          <a:pt x="15" y="21"/>
                        </a:lnTo>
                        <a:lnTo>
                          <a:pt x="6" y="30"/>
                        </a:lnTo>
                        <a:lnTo>
                          <a:pt x="8" y="37"/>
                        </a:lnTo>
                        <a:lnTo>
                          <a:pt x="0" y="49"/>
                        </a:lnTo>
                        <a:lnTo>
                          <a:pt x="8" y="55"/>
                        </a:lnTo>
                        <a:lnTo>
                          <a:pt x="28" y="26"/>
                        </a:lnTo>
                        <a:lnTo>
                          <a:pt x="28" y="19"/>
                        </a:lnTo>
                        <a:lnTo>
                          <a:pt x="32" y="11"/>
                        </a:lnTo>
                        <a:lnTo>
                          <a:pt x="28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6350">
                    <a:solidFill>
                      <a:srgbClr val="CCCCCC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Georgia" pitchFamily="18" charset="0"/>
                    </a:endParaRPr>
                  </a:p>
                </p:txBody>
              </p:sp>
              <p:sp>
                <p:nvSpPr>
                  <p:cNvPr id="411" name="Freeform 55"/>
                  <p:cNvSpPr>
                    <a:spLocks/>
                  </p:cNvSpPr>
                  <p:nvPr/>
                </p:nvSpPr>
                <p:spPr bwMode="auto">
                  <a:xfrm>
                    <a:off x="2737" y="1318"/>
                    <a:ext cx="43" cy="79"/>
                  </a:xfrm>
                  <a:custGeom>
                    <a:avLst/>
                    <a:gdLst>
                      <a:gd name="T0" fmla="*/ 29 w 44"/>
                      <a:gd name="T1" fmla="*/ 2 h 79"/>
                      <a:gd name="T2" fmla="*/ 25 w 44"/>
                      <a:gd name="T3" fmla="*/ 4 h 79"/>
                      <a:gd name="T4" fmla="*/ 17 w 44"/>
                      <a:gd name="T5" fmla="*/ 0 h 79"/>
                      <a:gd name="T6" fmla="*/ 4 w 44"/>
                      <a:gd name="T7" fmla="*/ 2 h 79"/>
                      <a:gd name="T8" fmla="*/ 4 w 44"/>
                      <a:gd name="T9" fmla="*/ 20 h 79"/>
                      <a:gd name="T10" fmla="*/ 11 w 44"/>
                      <a:gd name="T11" fmla="*/ 22 h 79"/>
                      <a:gd name="T12" fmla="*/ 11 w 44"/>
                      <a:gd name="T13" fmla="*/ 15 h 79"/>
                      <a:gd name="T14" fmla="*/ 23 w 44"/>
                      <a:gd name="T15" fmla="*/ 28 h 79"/>
                      <a:gd name="T16" fmla="*/ 19 w 44"/>
                      <a:gd name="T17" fmla="*/ 39 h 79"/>
                      <a:gd name="T18" fmla="*/ 10 w 44"/>
                      <a:gd name="T19" fmla="*/ 46 h 79"/>
                      <a:gd name="T20" fmla="*/ 6 w 44"/>
                      <a:gd name="T21" fmla="*/ 62 h 79"/>
                      <a:gd name="T22" fmla="*/ 0 w 44"/>
                      <a:gd name="T23" fmla="*/ 70 h 79"/>
                      <a:gd name="T24" fmla="*/ 8 w 44"/>
                      <a:gd name="T25" fmla="*/ 79 h 79"/>
                      <a:gd name="T26" fmla="*/ 31 w 44"/>
                      <a:gd name="T27" fmla="*/ 64 h 79"/>
                      <a:gd name="T28" fmla="*/ 23 w 44"/>
                      <a:gd name="T29" fmla="*/ 53 h 79"/>
                      <a:gd name="T30" fmla="*/ 29 w 44"/>
                      <a:gd name="T31" fmla="*/ 35 h 79"/>
                      <a:gd name="T32" fmla="*/ 42 w 44"/>
                      <a:gd name="T33" fmla="*/ 26 h 79"/>
                      <a:gd name="T34" fmla="*/ 44 w 44"/>
                      <a:gd name="T35" fmla="*/ 13 h 79"/>
                      <a:gd name="T36" fmla="*/ 29 w 44"/>
                      <a:gd name="T37" fmla="*/ 2 h 7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44"/>
                      <a:gd name="T58" fmla="*/ 0 h 79"/>
                      <a:gd name="T59" fmla="*/ 44 w 44"/>
                      <a:gd name="T60" fmla="*/ 79 h 79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44" h="79">
                        <a:moveTo>
                          <a:pt x="29" y="2"/>
                        </a:moveTo>
                        <a:lnTo>
                          <a:pt x="25" y="4"/>
                        </a:lnTo>
                        <a:lnTo>
                          <a:pt x="17" y="0"/>
                        </a:lnTo>
                        <a:lnTo>
                          <a:pt x="4" y="2"/>
                        </a:lnTo>
                        <a:lnTo>
                          <a:pt x="4" y="20"/>
                        </a:lnTo>
                        <a:lnTo>
                          <a:pt x="11" y="22"/>
                        </a:lnTo>
                        <a:lnTo>
                          <a:pt x="11" y="15"/>
                        </a:lnTo>
                        <a:lnTo>
                          <a:pt x="23" y="28"/>
                        </a:lnTo>
                        <a:lnTo>
                          <a:pt x="19" y="39"/>
                        </a:lnTo>
                        <a:lnTo>
                          <a:pt x="10" y="46"/>
                        </a:lnTo>
                        <a:lnTo>
                          <a:pt x="6" y="62"/>
                        </a:lnTo>
                        <a:lnTo>
                          <a:pt x="0" y="70"/>
                        </a:lnTo>
                        <a:lnTo>
                          <a:pt x="8" y="79"/>
                        </a:lnTo>
                        <a:lnTo>
                          <a:pt x="31" y="64"/>
                        </a:lnTo>
                        <a:lnTo>
                          <a:pt x="23" y="53"/>
                        </a:lnTo>
                        <a:lnTo>
                          <a:pt x="29" y="35"/>
                        </a:lnTo>
                        <a:lnTo>
                          <a:pt x="42" y="26"/>
                        </a:lnTo>
                        <a:lnTo>
                          <a:pt x="44" y="13"/>
                        </a:lnTo>
                        <a:lnTo>
                          <a:pt x="29" y="2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6350">
                    <a:solidFill>
                      <a:srgbClr val="CCCCCC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Georgia" pitchFamily="18" charset="0"/>
                    </a:endParaRPr>
                  </a:p>
                </p:txBody>
              </p:sp>
              <p:sp>
                <p:nvSpPr>
                  <p:cNvPr id="412" name="Freeform 56"/>
                  <p:cNvSpPr>
                    <a:spLocks/>
                  </p:cNvSpPr>
                  <p:nvPr/>
                </p:nvSpPr>
                <p:spPr bwMode="auto">
                  <a:xfrm>
                    <a:off x="2763" y="1361"/>
                    <a:ext cx="27" cy="47"/>
                  </a:xfrm>
                  <a:custGeom>
                    <a:avLst/>
                    <a:gdLst>
                      <a:gd name="T0" fmla="*/ 17 w 27"/>
                      <a:gd name="T1" fmla="*/ 0 h 47"/>
                      <a:gd name="T2" fmla="*/ 27 w 27"/>
                      <a:gd name="T3" fmla="*/ 11 h 47"/>
                      <a:gd name="T4" fmla="*/ 21 w 27"/>
                      <a:gd name="T5" fmla="*/ 23 h 47"/>
                      <a:gd name="T6" fmla="*/ 19 w 27"/>
                      <a:gd name="T7" fmla="*/ 34 h 47"/>
                      <a:gd name="T8" fmla="*/ 6 w 27"/>
                      <a:gd name="T9" fmla="*/ 47 h 47"/>
                      <a:gd name="T10" fmla="*/ 0 w 27"/>
                      <a:gd name="T11" fmla="*/ 38 h 47"/>
                      <a:gd name="T12" fmla="*/ 6 w 27"/>
                      <a:gd name="T13" fmla="*/ 21 h 47"/>
                      <a:gd name="T14" fmla="*/ 17 w 27"/>
                      <a:gd name="T15" fmla="*/ 0 h 47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"/>
                      <a:gd name="T25" fmla="*/ 0 h 47"/>
                      <a:gd name="T26" fmla="*/ 27 w 27"/>
                      <a:gd name="T27" fmla="*/ 47 h 47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" h="47">
                        <a:moveTo>
                          <a:pt x="17" y="0"/>
                        </a:moveTo>
                        <a:lnTo>
                          <a:pt x="27" y="11"/>
                        </a:lnTo>
                        <a:lnTo>
                          <a:pt x="21" y="23"/>
                        </a:lnTo>
                        <a:lnTo>
                          <a:pt x="19" y="34"/>
                        </a:lnTo>
                        <a:lnTo>
                          <a:pt x="6" y="47"/>
                        </a:lnTo>
                        <a:lnTo>
                          <a:pt x="0" y="38"/>
                        </a:lnTo>
                        <a:lnTo>
                          <a:pt x="6" y="21"/>
                        </a:lnTo>
                        <a:lnTo>
                          <a:pt x="17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6350">
                    <a:solidFill>
                      <a:srgbClr val="CCCCCC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Georgia" pitchFamily="18" charset="0"/>
                    </a:endParaRPr>
                  </a:p>
                </p:txBody>
              </p:sp>
              <p:sp>
                <p:nvSpPr>
                  <p:cNvPr id="413" name="Freeform 57"/>
                  <p:cNvSpPr>
                    <a:spLocks/>
                  </p:cNvSpPr>
                  <p:nvPr/>
                </p:nvSpPr>
                <p:spPr bwMode="auto">
                  <a:xfrm>
                    <a:off x="2810" y="1318"/>
                    <a:ext cx="29" cy="71"/>
                  </a:xfrm>
                  <a:custGeom>
                    <a:avLst/>
                    <a:gdLst>
                      <a:gd name="T0" fmla="*/ 13 w 28"/>
                      <a:gd name="T1" fmla="*/ 0 h 70"/>
                      <a:gd name="T2" fmla="*/ 26 w 28"/>
                      <a:gd name="T3" fmla="*/ 13 h 70"/>
                      <a:gd name="T4" fmla="*/ 24 w 28"/>
                      <a:gd name="T5" fmla="*/ 22 h 70"/>
                      <a:gd name="T6" fmla="*/ 19 w 28"/>
                      <a:gd name="T7" fmla="*/ 29 h 70"/>
                      <a:gd name="T8" fmla="*/ 26 w 28"/>
                      <a:gd name="T9" fmla="*/ 48 h 70"/>
                      <a:gd name="T10" fmla="*/ 28 w 28"/>
                      <a:gd name="T11" fmla="*/ 57 h 70"/>
                      <a:gd name="T12" fmla="*/ 21 w 28"/>
                      <a:gd name="T13" fmla="*/ 68 h 70"/>
                      <a:gd name="T14" fmla="*/ 9 w 28"/>
                      <a:gd name="T15" fmla="*/ 70 h 70"/>
                      <a:gd name="T16" fmla="*/ 0 w 28"/>
                      <a:gd name="T17" fmla="*/ 55 h 70"/>
                      <a:gd name="T18" fmla="*/ 6 w 28"/>
                      <a:gd name="T19" fmla="*/ 42 h 70"/>
                      <a:gd name="T20" fmla="*/ 13 w 28"/>
                      <a:gd name="T21" fmla="*/ 29 h 70"/>
                      <a:gd name="T22" fmla="*/ 13 w 28"/>
                      <a:gd name="T23" fmla="*/ 15 h 70"/>
                      <a:gd name="T24" fmla="*/ 13 w 28"/>
                      <a:gd name="T25" fmla="*/ 0 h 70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28"/>
                      <a:gd name="T40" fmla="*/ 0 h 70"/>
                      <a:gd name="T41" fmla="*/ 28 w 28"/>
                      <a:gd name="T42" fmla="*/ 70 h 70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28" h="70">
                        <a:moveTo>
                          <a:pt x="13" y="0"/>
                        </a:moveTo>
                        <a:lnTo>
                          <a:pt x="26" y="13"/>
                        </a:lnTo>
                        <a:lnTo>
                          <a:pt x="24" y="22"/>
                        </a:lnTo>
                        <a:lnTo>
                          <a:pt x="19" y="29"/>
                        </a:lnTo>
                        <a:lnTo>
                          <a:pt x="26" y="48"/>
                        </a:lnTo>
                        <a:lnTo>
                          <a:pt x="28" y="57"/>
                        </a:lnTo>
                        <a:lnTo>
                          <a:pt x="21" y="68"/>
                        </a:lnTo>
                        <a:lnTo>
                          <a:pt x="9" y="70"/>
                        </a:lnTo>
                        <a:lnTo>
                          <a:pt x="0" y="55"/>
                        </a:lnTo>
                        <a:lnTo>
                          <a:pt x="6" y="42"/>
                        </a:lnTo>
                        <a:lnTo>
                          <a:pt x="13" y="29"/>
                        </a:lnTo>
                        <a:lnTo>
                          <a:pt x="13" y="15"/>
                        </a:lnTo>
                        <a:lnTo>
                          <a:pt x="13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6350">
                    <a:solidFill>
                      <a:srgbClr val="CCCCCC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Georgia" pitchFamily="18" charset="0"/>
                    </a:endParaRPr>
                  </a:p>
                </p:txBody>
              </p:sp>
              <p:sp>
                <p:nvSpPr>
                  <p:cNvPr id="414" name="Freeform 58"/>
                  <p:cNvSpPr>
                    <a:spLocks/>
                  </p:cNvSpPr>
                  <p:nvPr/>
                </p:nvSpPr>
                <p:spPr bwMode="auto">
                  <a:xfrm>
                    <a:off x="2867" y="1208"/>
                    <a:ext cx="151" cy="200"/>
                  </a:xfrm>
                  <a:custGeom>
                    <a:avLst/>
                    <a:gdLst>
                      <a:gd name="T0" fmla="*/ 45 w 153"/>
                      <a:gd name="T1" fmla="*/ 2 h 199"/>
                      <a:gd name="T2" fmla="*/ 29 w 153"/>
                      <a:gd name="T3" fmla="*/ 19 h 199"/>
                      <a:gd name="T4" fmla="*/ 21 w 153"/>
                      <a:gd name="T5" fmla="*/ 7 h 199"/>
                      <a:gd name="T6" fmla="*/ 20 w 153"/>
                      <a:gd name="T7" fmla="*/ 0 h 199"/>
                      <a:gd name="T8" fmla="*/ 6 w 153"/>
                      <a:gd name="T9" fmla="*/ 2 h 199"/>
                      <a:gd name="T10" fmla="*/ 0 w 153"/>
                      <a:gd name="T11" fmla="*/ 15 h 199"/>
                      <a:gd name="T12" fmla="*/ 11 w 153"/>
                      <a:gd name="T13" fmla="*/ 31 h 199"/>
                      <a:gd name="T14" fmla="*/ 14 w 153"/>
                      <a:gd name="T15" fmla="*/ 50 h 199"/>
                      <a:gd name="T16" fmla="*/ 29 w 153"/>
                      <a:gd name="T17" fmla="*/ 74 h 199"/>
                      <a:gd name="T18" fmla="*/ 42 w 153"/>
                      <a:gd name="T19" fmla="*/ 85 h 199"/>
                      <a:gd name="T20" fmla="*/ 40 w 153"/>
                      <a:gd name="T21" fmla="*/ 93 h 199"/>
                      <a:gd name="T22" fmla="*/ 42 w 153"/>
                      <a:gd name="T23" fmla="*/ 99 h 199"/>
                      <a:gd name="T24" fmla="*/ 42 w 153"/>
                      <a:gd name="T25" fmla="*/ 108 h 199"/>
                      <a:gd name="T26" fmla="*/ 60 w 153"/>
                      <a:gd name="T27" fmla="*/ 108 h 199"/>
                      <a:gd name="T28" fmla="*/ 75 w 153"/>
                      <a:gd name="T29" fmla="*/ 127 h 199"/>
                      <a:gd name="T30" fmla="*/ 73 w 153"/>
                      <a:gd name="T31" fmla="*/ 130 h 199"/>
                      <a:gd name="T32" fmla="*/ 68 w 153"/>
                      <a:gd name="T33" fmla="*/ 143 h 199"/>
                      <a:gd name="T34" fmla="*/ 58 w 153"/>
                      <a:gd name="T35" fmla="*/ 142 h 199"/>
                      <a:gd name="T36" fmla="*/ 45 w 153"/>
                      <a:gd name="T37" fmla="*/ 140 h 199"/>
                      <a:gd name="T38" fmla="*/ 36 w 153"/>
                      <a:gd name="T39" fmla="*/ 147 h 199"/>
                      <a:gd name="T40" fmla="*/ 40 w 153"/>
                      <a:gd name="T41" fmla="*/ 162 h 199"/>
                      <a:gd name="T42" fmla="*/ 49 w 153"/>
                      <a:gd name="T43" fmla="*/ 182 h 199"/>
                      <a:gd name="T44" fmla="*/ 73 w 153"/>
                      <a:gd name="T45" fmla="*/ 199 h 199"/>
                      <a:gd name="T46" fmla="*/ 94 w 153"/>
                      <a:gd name="T47" fmla="*/ 184 h 199"/>
                      <a:gd name="T48" fmla="*/ 92 w 153"/>
                      <a:gd name="T49" fmla="*/ 169 h 199"/>
                      <a:gd name="T50" fmla="*/ 90 w 153"/>
                      <a:gd name="T51" fmla="*/ 158 h 199"/>
                      <a:gd name="T52" fmla="*/ 92 w 153"/>
                      <a:gd name="T53" fmla="*/ 145 h 199"/>
                      <a:gd name="T54" fmla="*/ 101 w 153"/>
                      <a:gd name="T55" fmla="*/ 147 h 199"/>
                      <a:gd name="T56" fmla="*/ 109 w 153"/>
                      <a:gd name="T57" fmla="*/ 136 h 199"/>
                      <a:gd name="T58" fmla="*/ 120 w 153"/>
                      <a:gd name="T59" fmla="*/ 134 h 199"/>
                      <a:gd name="T60" fmla="*/ 131 w 153"/>
                      <a:gd name="T61" fmla="*/ 119 h 199"/>
                      <a:gd name="T62" fmla="*/ 116 w 153"/>
                      <a:gd name="T63" fmla="*/ 105 h 199"/>
                      <a:gd name="T64" fmla="*/ 105 w 153"/>
                      <a:gd name="T65" fmla="*/ 116 h 199"/>
                      <a:gd name="T66" fmla="*/ 101 w 153"/>
                      <a:gd name="T67" fmla="*/ 119 h 199"/>
                      <a:gd name="T68" fmla="*/ 90 w 153"/>
                      <a:gd name="T69" fmla="*/ 106 h 199"/>
                      <a:gd name="T70" fmla="*/ 97 w 153"/>
                      <a:gd name="T71" fmla="*/ 97 h 199"/>
                      <a:gd name="T72" fmla="*/ 105 w 153"/>
                      <a:gd name="T73" fmla="*/ 105 h 199"/>
                      <a:gd name="T74" fmla="*/ 114 w 153"/>
                      <a:gd name="T75" fmla="*/ 93 h 199"/>
                      <a:gd name="T76" fmla="*/ 127 w 153"/>
                      <a:gd name="T77" fmla="*/ 92 h 199"/>
                      <a:gd name="T78" fmla="*/ 133 w 153"/>
                      <a:gd name="T79" fmla="*/ 108 h 199"/>
                      <a:gd name="T80" fmla="*/ 144 w 153"/>
                      <a:gd name="T81" fmla="*/ 112 h 199"/>
                      <a:gd name="T82" fmla="*/ 153 w 153"/>
                      <a:gd name="T83" fmla="*/ 101 h 199"/>
                      <a:gd name="T84" fmla="*/ 131 w 153"/>
                      <a:gd name="T85" fmla="*/ 78 h 199"/>
                      <a:gd name="T86" fmla="*/ 134 w 153"/>
                      <a:gd name="T87" fmla="*/ 69 h 199"/>
                      <a:gd name="T88" fmla="*/ 127 w 153"/>
                      <a:gd name="T89" fmla="*/ 67 h 199"/>
                      <a:gd name="T90" fmla="*/ 134 w 153"/>
                      <a:gd name="T91" fmla="*/ 50 h 199"/>
                      <a:gd name="T92" fmla="*/ 123 w 153"/>
                      <a:gd name="T93" fmla="*/ 52 h 199"/>
                      <a:gd name="T94" fmla="*/ 99 w 153"/>
                      <a:gd name="T95" fmla="*/ 61 h 199"/>
                      <a:gd name="T96" fmla="*/ 99 w 153"/>
                      <a:gd name="T97" fmla="*/ 81 h 199"/>
                      <a:gd name="T98" fmla="*/ 90 w 153"/>
                      <a:gd name="T99" fmla="*/ 76 h 199"/>
                      <a:gd name="T100" fmla="*/ 81 w 153"/>
                      <a:gd name="T101" fmla="*/ 83 h 199"/>
                      <a:gd name="T102" fmla="*/ 62 w 153"/>
                      <a:gd name="T103" fmla="*/ 80 h 199"/>
                      <a:gd name="T104" fmla="*/ 58 w 153"/>
                      <a:gd name="T105" fmla="*/ 67 h 199"/>
                      <a:gd name="T106" fmla="*/ 53 w 153"/>
                      <a:gd name="T107" fmla="*/ 52 h 199"/>
                      <a:gd name="T108" fmla="*/ 66 w 153"/>
                      <a:gd name="T109" fmla="*/ 63 h 199"/>
                      <a:gd name="T110" fmla="*/ 81 w 153"/>
                      <a:gd name="T111" fmla="*/ 56 h 199"/>
                      <a:gd name="T112" fmla="*/ 83 w 153"/>
                      <a:gd name="T113" fmla="*/ 52 h 199"/>
                      <a:gd name="T114" fmla="*/ 81 w 153"/>
                      <a:gd name="T115" fmla="*/ 41 h 199"/>
                      <a:gd name="T116" fmla="*/ 64 w 153"/>
                      <a:gd name="T117" fmla="*/ 31 h 199"/>
                      <a:gd name="T118" fmla="*/ 55 w 153"/>
                      <a:gd name="T119" fmla="*/ 28 h 199"/>
                      <a:gd name="T120" fmla="*/ 58 w 153"/>
                      <a:gd name="T121" fmla="*/ 17 h 199"/>
                      <a:gd name="T122" fmla="*/ 58 w 153"/>
                      <a:gd name="T123" fmla="*/ 6 h 199"/>
                      <a:gd name="T124" fmla="*/ 45 w 153"/>
                      <a:gd name="T125" fmla="*/ 2 h 199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60000 65536"/>
                      <a:gd name="T184" fmla="*/ 0 60000 65536"/>
                      <a:gd name="T185" fmla="*/ 0 60000 65536"/>
                      <a:gd name="T186" fmla="*/ 0 60000 65536"/>
                      <a:gd name="T187" fmla="*/ 0 60000 65536"/>
                      <a:gd name="T188" fmla="*/ 0 60000 65536"/>
                      <a:gd name="T189" fmla="*/ 0 w 153"/>
                      <a:gd name="T190" fmla="*/ 0 h 199"/>
                      <a:gd name="T191" fmla="*/ 153 w 153"/>
                      <a:gd name="T192" fmla="*/ 199 h 199"/>
                    </a:gdLst>
                    <a:ahLst/>
                    <a:cxnLst>
                      <a:cxn ang="T126">
                        <a:pos x="T0" y="T1"/>
                      </a:cxn>
                      <a:cxn ang="T127">
                        <a:pos x="T2" y="T3"/>
                      </a:cxn>
                      <a:cxn ang="T128">
                        <a:pos x="T4" y="T5"/>
                      </a:cxn>
                      <a:cxn ang="T129">
                        <a:pos x="T6" y="T7"/>
                      </a:cxn>
                      <a:cxn ang="T130">
                        <a:pos x="T8" y="T9"/>
                      </a:cxn>
                      <a:cxn ang="T131">
                        <a:pos x="T10" y="T11"/>
                      </a:cxn>
                      <a:cxn ang="T132">
                        <a:pos x="T12" y="T13"/>
                      </a:cxn>
                      <a:cxn ang="T133">
                        <a:pos x="T14" y="T15"/>
                      </a:cxn>
                      <a:cxn ang="T134">
                        <a:pos x="T16" y="T17"/>
                      </a:cxn>
                      <a:cxn ang="T135">
                        <a:pos x="T18" y="T19"/>
                      </a:cxn>
                      <a:cxn ang="T136">
                        <a:pos x="T20" y="T21"/>
                      </a:cxn>
                      <a:cxn ang="T137">
                        <a:pos x="T22" y="T23"/>
                      </a:cxn>
                      <a:cxn ang="T138">
                        <a:pos x="T24" y="T25"/>
                      </a:cxn>
                      <a:cxn ang="T139">
                        <a:pos x="T26" y="T27"/>
                      </a:cxn>
                      <a:cxn ang="T140">
                        <a:pos x="T28" y="T29"/>
                      </a:cxn>
                      <a:cxn ang="T141">
                        <a:pos x="T30" y="T31"/>
                      </a:cxn>
                      <a:cxn ang="T142">
                        <a:pos x="T32" y="T33"/>
                      </a:cxn>
                      <a:cxn ang="T143">
                        <a:pos x="T34" y="T35"/>
                      </a:cxn>
                      <a:cxn ang="T144">
                        <a:pos x="T36" y="T37"/>
                      </a:cxn>
                      <a:cxn ang="T145">
                        <a:pos x="T38" y="T39"/>
                      </a:cxn>
                      <a:cxn ang="T146">
                        <a:pos x="T40" y="T41"/>
                      </a:cxn>
                      <a:cxn ang="T147">
                        <a:pos x="T42" y="T43"/>
                      </a:cxn>
                      <a:cxn ang="T148">
                        <a:pos x="T44" y="T45"/>
                      </a:cxn>
                      <a:cxn ang="T149">
                        <a:pos x="T46" y="T47"/>
                      </a:cxn>
                      <a:cxn ang="T150">
                        <a:pos x="T48" y="T49"/>
                      </a:cxn>
                      <a:cxn ang="T151">
                        <a:pos x="T50" y="T51"/>
                      </a:cxn>
                      <a:cxn ang="T152">
                        <a:pos x="T52" y="T53"/>
                      </a:cxn>
                      <a:cxn ang="T153">
                        <a:pos x="T54" y="T55"/>
                      </a:cxn>
                      <a:cxn ang="T154">
                        <a:pos x="T56" y="T57"/>
                      </a:cxn>
                      <a:cxn ang="T155">
                        <a:pos x="T58" y="T59"/>
                      </a:cxn>
                      <a:cxn ang="T156">
                        <a:pos x="T60" y="T61"/>
                      </a:cxn>
                      <a:cxn ang="T157">
                        <a:pos x="T62" y="T63"/>
                      </a:cxn>
                      <a:cxn ang="T158">
                        <a:pos x="T64" y="T65"/>
                      </a:cxn>
                      <a:cxn ang="T159">
                        <a:pos x="T66" y="T67"/>
                      </a:cxn>
                      <a:cxn ang="T160">
                        <a:pos x="T68" y="T69"/>
                      </a:cxn>
                      <a:cxn ang="T161">
                        <a:pos x="T70" y="T71"/>
                      </a:cxn>
                      <a:cxn ang="T162">
                        <a:pos x="T72" y="T73"/>
                      </a:cxn>
                      <a:cxn ang="T163">
                        <a:pos x="T74" y="T75"/>
                      </a:cxn>
                      <a:cxn ang="T164">
                        <a:pos x="T76" y="T77"/>
                      </a:cxn>
                      <a:cxn ang="T165">
                        <a:pos x="T78" y="T79"/>
                      </a:cxn>
                      <a:cxn ang="T166">
                        <a:pos x="T80" y="T81"/>
                      </a:cxn>
                      <a:cxn ang="T167">
                        <a:pos x="T82" y="T83"/>
                      </a:cxn>
                      <a:cxn ang="T168">
                        <a:pos x="T84" y="T85"/>
                      </a:cxn>
                      <a:cxn ang="T169">
                        <a:pos x="T86" y="T87"/>
                      </a:cxn>
                      <a:cxn ang="T170">
                        <a:pos x="T88" y="T89"/>
                      </a:cxn>
                      <a:cxn ang="T171">
                        <a:pos x="T90" y="T91"/>
                      </a:cxn>
                      <a:cxn ang="T172">
                        <a:pos x="T92" y="T93"/>
                      </a:cxn>
                      <a:cxn ang="T173">
                        <a:pos x="T94" y="T95"/>
                      </a:cxn>
                      <a:cxn ang="T174">
                        <a:pos x="T96" y="T97"/>
                      </a:cxn>
                      <a:cxn ang="T175">
                        <a:pos x="T98" y="T99"/>
                      </a:cxn>
                      <a:cxn ang="T176">
                        <a:pos x="T100" y="T101"/>
                      </a:cxn>
                      <a:cxn ang="T177">
                        <a:pos x="T102" y="T103"/>
                      </a:cxn>
                      <a:cxn ang="T178">
                        <a:pos x="T104" y="T105"/>
                      </a:cxn>
                      <a:cxn ang="T179">
                        <a:pos x="T106" y="T107"/>
                      </a:cxn>
                      <a:cxn ang="T180">
                        <a:pos x="T108" y="T109"/>
                      </a:cxn>
                      <a:cxn ang="T181">
                        <a:pos x="T110" y="T111"/>
                      </a:cxn>
                      <a:cxn ang="T182">
                        <a:pos x="T112" y="T113"/>
                      </a:cxn>
                      <a:cxn ang="T183">
                        <a:pos x="T114" y="T115"/>
                      </a:cxn>
                      <a:cxn ang="T184">
                        <a:pos x="T116" y="T117"/>
                      </a:cxn>
                      <a:cxn ang="T185">
                        <a:pos x="T118" y="T119"/>
                      </a:cxn>
                      <a:cxn ang="T186">
                        <a:pos x="T120" y="T121"/>
                      </a:cxn>
                      <a:cxn ang="T187">
                        <a:pos x="T122" y="T123"/>
                      </a:cxn>
                      <a:cxn ang="T188">
                        <a:pos x="T124" y="T125"/>
                      </a:cxn>
                    </a:cxnLst>
                    <a:rect l="T189" t="T190" r="T191" b="T192"/>
                    <a:pathLst>
                      <a:path w="153" h="199">
                        <a:moveTo>
                          <a:pt x="45" y="2"/>
                        </a:moveTo>
                        <a:lnTo>
                          <a:pt x="29" y="19"/>
                        </a:lnTo>
                        <a:lnTo>
                          <a:pt x="21" y="7"/>
                        </a:lnTo>
                        <a:lnTo>
                          <a:pt x="20" y="0"/>
                        </a:lnTo>
                        <a:lnTo>
                          <a:pt x="6" y="2"/>
                        </a:lnTo>
                        <a:lnTo>
                          <a:pt x="0" y="15"/>
                        </a:lnTo>
                        <a:lnTo>
                          <a:pt x="11" y="31"/>
                        </a:lnTo>
                        <a:lnTo>
                          <a:pt x="14" y="50"/>
                        </a:lnTo>
                        <a:lnTo>
                          <a:pt x="29" y="74"/>
                        </a:lnTo>
                        <a:lnTo>
                          <a:pt x="42" y="85"/>
                        </a:lnTo>
                        <a:lnTo>
                          <a:pt x="40" y="93"/>
                        </a:lnTo>
                        <a:lnTo>
                          <a:pt x="42" y="99"/>
                        </a:lnTo>
                        <a:lnTo>
                          <a:pt x="42" y="108"/>
                        </a:lnTo>
                        <a:lnTo>
                          <a:pt x="60" y="108"/>
                        </a:lnTo>
                        <a:lnTo>
                          <a:pt x="75" y="127"/>
                        </a:lnTo>
                        <a:lnTo>
                          <a:pt x="73" y="130"/>
                        </a:lnTo>
                        <a:lnTo>
                          <a:pt x="68" y="143"/>
                        </a:lnTo>
                        <a:lnTo>
                          <a:pt x="58" y="142"/>
                        </a:lnTo>
                        <a:lnTo>
                          <a:pt x="45" y="140"/>
                        </a:lnTo>
                        <a:lnTo>
                          <a:pt x="36" y="147"/>
                        </a:lnTo>
                        <a:lnTo>
                          <a:pt x="40" y="162"/>
                        </a:lnTo>
                        <a:lnTo>
                          <a:pt x="49" y="182"/>
                        </a:lnTo>
                        <a:lnTo>
                          <a:pt x="73" y="199"/>
                        </a:lnTo>
                        <a:lnTo>
                          <a:pt x="94" y="184"/>
                        </a:lnTo>
                        <a:lnTo>
                          <a:pt x="92" y="169"/>
                        </a:lnTo>
                        <a:lnTo>
                          <a:pt x="90" y="158"/>
                        </a:lnTo>
                        <a:lnTo>
                          <a:pt x="92" y="145"/>
                        </a:lnTo>
                        <a:lnTo>
                          <a:pt x="101" y="147"/>
                        </a:lnTo>
                        <a:lnTo>
                          <a:pt x="109" y="136"/>
                        </a:lnTo>
                        <a:lnTo>
                          <a:pt x="120" y="134"/>
                        </a:lnTo>
                        <a:lnTo>
                          <a:pt x="131" y="119"/>
                        </a:lnTo>
                        <a:lnTo>
                          <a:pt x="116" y="105"/>
                        </a:lnTo>
                        <a:lnTo>
                          <a:pt x="105" y="116"/>
                        </a:lnTo>
                        <a:lnTo>
                          <a:pt x="101" y="119"/>
                        </a:lnTo>
                        <a:lnTo>
                          <a:pt x="90" y="106"/>
                        </a:lnTo>
                        <a:lnTo>
                          <a:pt x="97" y="97"/>
                        </a:lnTo>
                        <a:lnTo>
                          <a:pt x="105" y="105"/>
                        </a:lnTo>
                        <a:lnTo>
                          <a:pt x="114" y="93"/>
                        </a:lnTo>
                        <a:lnTo>
                          <a:pt x="127" y="92"/>
                        </a:lnTo>
                        <a:lnTo>
                          <a:pt x="133" y="108"/>
                        </a:lnTo>
                        <a:lnTo>
                          <a:pt x="144" y="112"/>
                        </a:lnTo>
                        <a:lnTo>
                          <a:pt x="153" y="101"/>
                        </a:lnTo>
                        <a:lnTo>
                          <a:pt x="131" y="78"/>
                        </a:lnTo>
                        <a:lnTo>
                          <a:pt x="134" y="69"/>
                        </a:lnTo>
                        <a:lnTo>
                          <a:pt x="127" y="67"/>
                        </a:lnTo>
                        <a:lnTo>
                          <a:pt x="134" y="50"/>
                        </a:lnTo>
                        <a:lnTo>
                          <a:pt x="123" y="52"/>
                        </a:lnTo>
                        <a:lnTo>
                          <a:pt x="99" y="61"/>
                        </a:lnTo>
                        <a:lnTo>
                          <a:pt x="99" y="81"/>
                        </a:lnTo>
                        <a:lnTo>
                          <a:pt x="90" y="76"/>
                        </a:lnTo>
                        <a:lnTo>
                          <a:pt x="81" y="83"/>
                        </a:lnTo>
                        <a:lnTo>
                          <a:pt x="62" y="80"/>
                        </a:lnTo>
                        <a:lnTo>
                          <a:pt x="58" y="67"/>
                        </a:lnTo>
                        <a:lnTo>
                          <a:pt x="53" y="52"/>
                        </a:lnTo>
                        <a:lnTo>
                          <a:pt x="66" y="63"/>
                        </a:lnTo>
                        <a:lnTo>
                          <a:pt x="81" y="56"/>
                        </a:lnTo>
                        <a:lnTo>
                          <a:pt x="83" y="52"/>
                        </a:lnTo>
                        <a:lnTo>
                          <a:pt x="81" y="41"/>
                        </a:lnTo>
                        <a:lnTo>
                          <a:pt x="64" y="31"/>
                        </a:lnTo>
                        <a:lnTo>
                          <a:pt x="55" y="28"/>
                        </a:lnTo>
                        <a:lnTo>
                          <a:pt x="58" y="17"/>
                        </a:lnTo>
                        <a:lnTo>
                          <a:pt x="58" y="6"/>
                        </a:lnTo>
                        <a:lnTo>
                          <a:pt x="45" y="2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6350">
                    <a:solidFill>
                      <a:srgbClr val="CCCCCC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Georgia" pitchFamily="18" charset="0"/>
                    </a:endParaRPr>
                  </a:p>
                </p:txBody>
              </p:sp>
              <p:sp>
                <p:nvSpPr>
                  <p:cNvPr id="415" name="Freeform 59"/>
                  <p:cNvSpPr>
                    <a:spLocks/>
                  </p:cNvSpPr>
                  <p:nvPr/>
                </p:nvSpPr>
                <p:spPr bwMode="auto">
                  <a:xfrm>
                    <a:off x="2846" y="1314"/>
                    <a:ext cx="50" cy="50"/>
                  </a:xfrm>
                  <a:custGeom>
                    <a:avLst/>
                    <a:gdLst>
                      <a:gd name="T0" fmla="*/ 45 w 50"/>
                      <a:gd name="T1" fmla="*/ 0 h 50"/>
                      <a:gd name="T2" fmla="*/ 50 w 50"/>
                      <a:gd name="T3" fmla="*/ 6 h 50"/>
                      <a:gd name="T4" fmla="*/ 50 w 50"/>
                      <a:gd name="T5" fmla="*/ 17 h 50"/>
                      <a:gd name="T6" fmla="*/ 48 w 50"/>
                      <a:gd name="T7" fmla="*/ 26 h 50"/>
                      <a:gd name="T8" fmla="*/ 24 w 50"/>
                      <a:gd name="T9" fmla="*/ 43 h 50"/>
                      <a:gd name="T10" fmla="*/ 11 w 50"/>
                      <a:gd name="T11" fmla="*/ 50 h 50"/>
                      <a:gd name="T12" fmla="*/ 0 w 50"/>
                      <a:gd name="T13" fmla="*/ 39 h 50"/>
                      <a:gd name="T14" fmla="*/ 9 w 50"/>
                      <a:gd name="T15" fmla="*/ 24 h 50"/>
                      <a:gd name="T16" fmla="*/ 20 w 50"/>
                      <a:gd name="T17" fmla="*/ 17 h 50"/>
                      <a:gd name="T18" fmla="*/ 45 w 50"/>
                      <a:gd name="T19" fmla="*/ 0 h 50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50"/>
                      <a:gd name="T31" fmla="*/ 0 h 50"/>
                      <a:gd name="T32" fmla="*/ 50 w 50"/>
                      <a:gd name="T33" fmla="*/ 50 h 50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50" h="50">
                        <a:moveTo>
                          <a:pt x="45" y="0"/>
                        </a:moveTo>
                        <a:lnTo>
                          <a:pt x="50" y="6"/>
                        </a:lnTo>
                        <a:lnTo>
                          <a:pt x="50" y="17"/>
                        </a:lnTo>
                        <a:lnTo>
                          <a:pt x="48" y="26"/>
                        </a:lnTo>
                        <a:lnTo>
                          <a:pt x="24" y="43"/>
                        </a:lnTo>
                        <a:lnTo>
                          <a:pt x="11" y="50"/>
                        </a:lnTo>
                        <a:lnTo>
                          <a:pt x="0" y="39"/>
                        </a:lnTo>
                        <a:lnTo>
                          <a:pt x="9" y="24"/>
                        </a:lnTo>
                        <a:lnTo>
                          <a:pt x="20" y="17"/>
                        </a:lnTo>
                        <a:lnTo>
                          <a:pt x="45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6350">
                    <a:solidFill>
                      <a:srgbClr val="CCCCCC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Georgia" pitchFamily="18" charset="0"/>
                    </a:endParaRPr>
                  </a:p>
                </p:txBody>
              </p:sp>
            </p:grpSp>
          </p:grpSp>
          <p:sp>
            <p:nvSpPr>
              <p:cNvPr id="332" name="Freeform 60"/>
              <p:cNvSpPr>
                <a:spLocks/>
              </p:cNvSpPr>
              <p:nvPr/>
            </p:nvSpPr>
            <p:spPr bwMode="auto">
              <a:xfrm>
                <a:off x="2556" y="2545"/>
                <a:ext cx="322" cy="159"/>
              </a:xfrm>
              <a:custGeom>
                <a:avLst/>
                <a:gdLst>
                  <a:gd name="T0" fmla="*/ 99 w 403"/>
                  <a:gd name="T1" fmla="*/ 211 h 220"/>
                  <a:gd name="T2" fmla="*/ 96 w 403"/>
                  <a:gd name="T3" fmla="*/ 199 h 220"/>
                  <a:gd name="T4" fmla="*/ 83 w 403"/>
                  <a:gd name="T5" fmla="*/ 192 h 220"/>
                  <a:gd name="T6" fmla="*/ 36 w 403"/>
                  <a:gd name="T7" fmla="*/ 149 h 220"/>
                  <a:gd name="T8" fmla="*/ 33 w 403"/>
                  <a:gd name="T9" fmla="*/ 126 h 220"/>
                  <a:gd name="T10" fmla="*/ 12 w 403"/>
                  <a:gd name="T11" fmla="*/ 123 h 220"/>
                  <a:gd name="T12" fmla="*/ 13 w 403"/>
                  <a:gd name="T13" fmla="*/ 102 h 220"/>
                  <a:gd name="T14" fmla="*/ 6 w 403"/>
                  <a:gd name="T15" fmla="*/ 82 h 220"/>
                  <a:gd name="T16" fmla="*/ 0 w 403"/>
                  <a:gd name="T17" fmla="*/ 71 h 220"/>
                  <a:gd name="T18" fmla="*/ 4 w 403"/>
                  <a:gd name="T19" fmla="*/ 59 h 220"/>
                  <a:gd name="T20" fmla="*/ 19 w 403"/>
                  <a:gd name="T21" fmla="*/ 59 h 220"/>
                  <a:gd name="T22" fmla="*/ 45 w 403"/>
                  <a:gd name="T23" fmla="*/ 53 h 220"/>
                  <a:gd name="T24" fmla="*/ 126 w 403"/>
                  <a:gd name="T25" fmla="*/ 11 h 220"/>
                  <a:gd name="T26" fmla="*/ 143 w 403"/>
                  <a:gd name="T27" fmla="*/ 0 h 220"/>
                  <a:gd name="T28" fmla="*/ 154 w 403"/>
                  <a:gd name="T29" fmla="*/ 13 h 220"/>
                  <a:gd name="T30" fmla="*/ 171 w 403"/>
                  <a:gd name="T31" fmla="*/ 6 h 220"/>
                  <a:gd name="T32" fmla="*/ 187 w 403"/>
                  <a:gd name="T33" fmla="*/ 7 h 220"/>
                  <a:gd name="T34" fmla="*/ 197 w 403"/>
                  <a:gd name="T35" fmla="*/ 14 h 220"/>
                  <a:gd name="T36" fmla="*/ 197 w 403"/>
                  <a:gd name="T37" fmla="*/ 33 h 220"/>
                  <a:gd name="T38" fmla="*/ 227 w 403"/>
                  <a:gd name="T39" fmla="*/ 52 h 220"/>
                  <a:gd name="T40" fmla="*/ 229 w 403"/>
                  <a:gd name="T41" fmla="*/ 65 h 220"/>
                  <a:gd name="T42" fmla="*/ 240 w 403"/>
                  <a:gd name="T43" fmla="*/ 80 h 220"/>
                  <a:gd name="T44" fmla="*/ 248 w 403"/>
                  <a:gd name="T45" fmla="*/ 86 h 220"/>
                  <a:gd name="T46" fmla="*/ 253 w 403"/>
                  <a:gd name="T47" fmla="*/ 80 h 220"/>
                  <a:gd name="T48" fmla="*/ 274 w 403"/>
                  <a:gd name="T49" fmla="*/ 69 h 220"/>
                  <a:gd name="T50" fmla="*/ 283 w 403"/>
                  <a:gd name="T51" fmla="*/ 71 h 220"/>
                  <a:gd name="T52" fmla="*/ 309 w 403"/>
                  <a:gd name="T53" fmla="*/ 100 h 220"/>
                  <a:gd name="T54" fmla="*/ 315 w 403"/>
                  <a:gd name="T55" fmla="*/ 99 h 220"/>
                  <a:gd name="T56" fmla="*/ 342 w 403"/>
                  <a:gd name="T57" fmla="*/ 115 h 220"/>
                  <a:gd name="T58" fmla="*/ 382 w 403"/>
                  <a:gd name="T59" fmla="*/ 113 h 220"/>
                  <a:gd name="T60" fmla="*/ 403 w 403"/>
                  <a:gd name="T61" fmla="*/ 126 h 220"/>
                  <a:gd name="T62" fmla="*/ 359 w 403"/>
                  <a:gd name="T63" fmla="*/ 151 h 220"/>
                  <a:gd name="T64" fmla="*/ 357 w 403"/>
                  <a:gd name="T65" fmla="*/ 181 h 220"/>
                  <a:gd name="T66" fmla="*/ 330 w 403"/>
                  <a:gd name="T67" fmla="*/ 206 h 220"/>
                  <a:gd name="T68" fmla="*/ 301 w 403"/>
                  <a:gd name="T69" fmla="*/ 205 h 220"/>
                  <a:gd name="T70" fmla="*/ 285 w 403"/>
                  <a:gd name="T71" fmla="*/ 212 h 220"/>
                  <a:gd name="T72" fmla="*/ 265 w 403"/>
                  <a:gd name="T73" fmla="*/ 220 h 220"/>
                  <a:gd name="T74" fmla="*/ 240 w 403"/>
                  <a:gd name="T75" fmla="*/ 204 h 220"/>
                  <a:gd name="T76" fmla="*/ 224 w 403"/>
                  <a:gd name="T77" fmla="*/ 212 h 220"/>
                  <a:gd name="T78" fmla="*/ 209 w 403"/>
                  <a:gd name="T79" fmla="*/ 215 h 220"/>
                  <a:gd name="T80" fmla="*/ 197 w 403"/>
                  <a:gd name="T81" fmla="*/ 196 h 220"/>
                  <a:gd name="T82" fmla="*/ 162 w 403"/>
                  <a:gd name="T83" fmla="*/ 197 h 220"/>
                  <a:gd name="T84" fmla="*/ 151 w 403"/>
                  <a:gd name="T85" fmla="*/ 205 h 220"/>
                  <a:gd name="T86" fmla="*/ 143 w 403"/>
                  <a:gd name="T87" fmla="*/ 213 h 220"/>
                  <a:gd name="T88" fmla="*/ 128 w 403"/>
                  <a:gd name="T89" fmla="*/ 213 h 220"/>
                  <a:gd name="T90" fmla="*/ 112 w 403"/>
                  <a:gd name="T91" fmla="*/ 216 h 220"/>
                  <a:gd name="T92" fmla="*/ 99 w 403"/>
                  <a:gd name="T93" fmla="*/ 211 h 220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403"/>
                  <a:gd name="T142" fmla="*/ 0 h 220"/>
                  <a:gd name="T143" fmla="*/ 403 w 403"/>
                  <a:gd name="T144" fmla="*/ 220 h 220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403" h="220">
                    <a:moveTo>
                      <a:pt x="99" y="211"/>
                    </a:moveTo>
                    <a:lnTo>
                      <a:pt x="96" y="199"/>
                    </a:lnTo>
                    <a:lnTo>
                      <a:pt x="83" y="192"/>
                    </a:lnTo>
                    <a:lnTo>
                      <a:pt x="36" y="149"/>
                    </a:lnTo>
                    <a:lnTo>
                      <a:pt x="33" y="126"/>
                    </a:lnTo>
                    <a:lnTo>
                      <a:pt x="12" y="123"/>
                    </a:lnTo>
                    <a:lnTo>
                      <a:pt x="13" y="102"/>
                    </a:lnTo>
                    <a:lnTo>
                      <a:pt x="6" y="82"/>
                    </a:lnTo>
                    <a:lnTo>
                      <a:pt x="0" y="71"/>
                    </a:lnTo>
                    <a:lnTo>
                      <a:pt x="4" y="59"/>
                    </a:lnTo>
                    <a:lnTo>
                      <a:pt x="19" y="59"/>
                    </a:lnTo>
                    <a:lnTo>
                      <a:pt x="45" y="53"/>
                    </a:lnTo>
                    <a:lnTo>
                      <a:pt x="126" y="11"/>
                    </a:lnTo>
                    <a:lnTo>
                      <a:pt x="143" y="0"/>
                    </a:lnTo>
                    <a:lnTo>
                      <a:pt x="154" y="13"/>
                    </a:lnTo>
                    <a:lnTo>
                      <a:pt x="171" y="6"/>
                    </a:lnTo>
                    <a:lnTo>
                      <a:pt x="187" y="7"/>
                    </a:lnTo>
                    <a:lnTo>
                      <a:pt x="197" y="14"/>
                    </a:lnTo>
                    <a:lnTo>
                      <a:pt x="197" y="33"/>
                    </a:lnTo>
                    <a:lnTo>
                      <a:pt x="227" y="52"/>
                    </a:lnTo>
                    <a:lnTo>
                      <a:pt x="229" y="65"/>
                    </a:lnTo>
                    <a:lnTo>
                      <a:pt x="240" y="80"/>
                    </a:lnTo>
                    <a:lnTo>
                      <a:pt x="248" y="86"/>
                    </a:lnTo>
                    <a:lnTo>
                      <a:pt x="253" y="80"/>
                    </a:lnTo>
                    <a:lnTo>
                      <a:pt x="274" y="69"/>
                    </a:lnTo>
                    <a:lnTo>
                      <a:pt x="283" y="71"/>
                    </a:lnTo>
                    <a:lnTo>
                      <a:pt x="309" y="100"/>
                    </a:lnTo>
                    <a:lnTo>
                      <a:pt x="315" y="99"/>
                    </a:lnTo>
                    <a:lnTo>
                      <a:pt x="342" y="115"/>
                    </a:lnTo>
                    <a:lnTo>
                      <a:pt x="382" y="113"/>
                    </a:lnTo>
                    <a:lnTo>
                      <a:pt x="403" y="126"/>
                    </a:lnTo>
                    <a:lnTo>
                      <a:pt x="359" y="151"/>
                    </a:lnTo>
                    <a:lnTo>
                      <a:pt x="357" y="181"/>
                    </a:lnTo>
                    <a:lnTo>
                      <a:pt x="330" y="206"/>
                    </a:lnTo>
                    <a:lnTo>
                      <a:pt x="301" y="205"/>
                    </a:lnTo>
                    <a:lnTo>
                      <a:pt x="285" y="212"/>
                    </a:lnTo>
                    <a:lnTo>
                      <a:pt x="265" y="220"/>
                    </a:lnTo>
                    <a:lnTo>
                      <a:pt x="240" y="204"/>
                    </a:lnTo>
                    <a:lnTo>
                      <a:pt x="224" y="212"/>
                    </a:lnTo>
                    <a:lnTo>
                      <a:pt x="209" y="215"/>
                    </a:lnTo>
                    <a:lnTo>
                      <a:pt x="197" y="196"/>
                    </a:lnTo>
                    <a:lnTo>
                      <a:pt x="162" y="197"/>
                    </a:lnTo>
                    <a:lnTo>
                      <a:pt x="151" y="205"/>
                    </a:lnTo>
                    <a:lnTo>
                      <a:pt x="143" y="213"/>
                    </a:lnTo>
                    <a:lnTo>
                      <a:pt x="128" y="213"/>
                    </a:lnTo>
                    <a:lnTo>
                      <a:pt x="112" y="216"/>
                    </a:lnTo>
                    <a:lnTo>
                      <a:pt x="99" y="211"/>
                    </a:lnTo>
                    <a:close/>
                  </a:path>
                </a:pathLst>
              </a:custGeom>
              <a:solidFill>
                <a:schemeClr val="accent5"/>
              </a:solidFill>
              <a:ln w="6350">
                <a:solidFill>
                  <a:srgbClr val="CCCC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eorgia" pitchFamily="18" charset="0"/>
                </a:endParaRPr>
              </a:p>
            </p:txBody>
          </p:sp>
          <p:sp>
            <p:nvSpPr>
              <p:cNvPr id="333" name="Freeform 61"/>
              <p:cNvSpPr>
                <a:spLocks/>
              </p:cNvSpPr>
              <p:nvPr/>
            </p:nvSpPr>
            <p:spPr bwMode="auto">
              <a:xfrm>
                <a:off x="2588" y="2840"/>
                <a:ext cx="291" cy="257"/>
              </a:xfrm>
              <a:custGeom>
                <a:avLst/>
                <a:gdLst>
                  <a:gd name="T0" fmla="*/ 7 w 364"/>
                  <a:gd name="T1" fmla="*/ 102 h 357"/>
                  <a:gd name="T2" fmla="*/ 22 w 364"/>
                  <a:gd name="T3" fmla="*/ 130 h 357"/>
                  <a:gd name="T4" fmla="*/ 41 w 364"/>
                  <a:gd name="T5" fmla="*/ 126 h 357"/>
                  <a:gd name="T6" fmla="*/ 56 w 364"/>
                  <a:gd name="T7" fmla="*/ 98 h 357"/>
                  <a:gd name="T8" fmla="*/ 82 w 364"/>
                  <a:gd name="T9" fmla="*/ 111 h 357"/>
                  <a:gd name="T10" fmla="*/ 89 w 364"/>
                  <a:gd name="T11" fmla="*/ 135 h 357"/>
                  <a:gd name="T12" fmla="*/ 102 w 364"/>
                  <a:gd name="T13" fmla="*/ 167 h 357"/>
                  <a:gd name="T14" fmla="*/ 115 w 364"/>
                  <a:gd name="T15" fmla="*/ 189 h 357"/>
                  <a:gd name="T16" fmla="*/ 106 w 364"/>
                  <a:gd name="T17" fmla="*/ 199 h 357"/>
                  <a:gd name="T18" fmla="*/ 161 w 364"/>
                  <a:gd name="T19" fmla="*/ 260 h 357"/>
                  <a:gd name="T20" fmla="*/ 188 w 364"/>
                  <a:gd name="T21" fmla="*/ 263 h 357"/>
                  <a:gd name="T22" fmla="*/ 229 w 364"/>
                  <a:gd name="T23" fmla="*/ 291 h 357"/>
                  <a:gd name="T24" fmla="*/ 240 w 364"/>
                  <a:gd name="T25" fmla="*/ 314 h 357"/>
                  <a:gd name="T26" fmla="*/ 251 w 364"/>
                  <a:gd name="T27" fmla="*/ 313 h 357"/>
                  <a:gd name="T28" fmla="*/ 275 w 364"/>
                  <a:gd name="T29" fmla="*/ 326 h 357"/>
                  <a:gd name="T30" fmla="*/ 291 w 364"/>
                  <a:gd name="T31" fmla="*/ 325 h 357"/>
                  <a:gd name="T32" fmla="*/ 290 w 364"/>
                  <a:gd name="T33" fmla="*/ 301 h 357"/>
                  <a:gd name="T34" fmla="*/ 272 w 364"/>
                  <a:gd name="T35" fmla="*/ 275 h 357"/>
                  <a:gd name="T36" fmla="*/ 229 w 364"/>
                  <a:gd name="T37" fmla="*/ 232 h 357"/>
                  <a:gd name="T38" fmla="*/ 214 w 364"/>
                  <a:gd name="T39" fmla="*/ 228 h 357"/>
                  <a:gd name="T40" fmla="*/ 199 w 364"/>
                  <a:gd name="T41" fmla="*/ 217 h 357"/>
                  <a:gd name="T42" fmla="*/ 188 w 364"/>
                  <a:gd name="T43" fmla="*/ 197 h 357"/>
                  <a:gd name="T44" fmla="*/ 169 w 364"/>
                  <a:gd name="T45" fmla="*/ 165 h 357"/>
                  <a:gd name="T46" fmla="*/ 137 w 364"/>
                  <a:gd name="T47" fmla="*/ 126 h 357"/>
                  <a:gd name="T48" fmla="*/ 154 w 364"/>
                  <a:gd name="T49" fmla="*/ 119 h 357"/>
                  <a:gd name="T50" fmla="*/ 223 w 364"/>
                  <a:gd name="T51" fmla="*/ 102 h 357"/>
                  <a:gd name="T52" fmla="*/ 255 w 364"/>
                  <a:gd name="T53" fmla="*/ 122 h 357"/>
                  <a:gd name="T54" fmla="*/ 268 w 364"/>
                  <a:gd name="T55" fmla="*/ 122 h 357"/>
                  <a:gd name="T56" fmla="*/ 296 w 364"/>
                  <a:gd name="T57" fmla="*/ 124 h 357"/>
                  <a:gd name="T58" fmla="*/ 333 w 364"/>
                  <a:gd name="T59" fmla="*/ 122 h 357"/>
                  <a:gd name="T60" fmla="*/ 357 w 364"/>
                  <a:gd name="T61" fmla="*/ 135 h 357"/>
                  <a:gd name="T62" fmla="*/ 364 w 364"/>
                  <a:gd name="T63" fmla="*/ 111 h 357"/>
                  <a:gd name="T64" fmla="*/ 345 w 364"/>
                  <a:gd name="T65" fmla="*/ 91 h 357"/>
                  <a:gd name="T66" fmla="*/ 344 w 364"/>
                  <a:gd name="T67" fmla="*/ 69 h 357"/>
                  <a:gd name="T68" fmla="*/ 329 w 364"/>
                  <a:gd name="T69" fmla="*/ 54 h 357"/>
                  <a:gd name="T70" fmla="*/ 313 w 364"/>
                  <a:gd name="T71" fmla="*/ 58 h 357"/>
                  <a:gd name="T72" fmla="*/ 294 w 364"/>
                  <a:gd name="T73" fmla="*/ 65 h 357"/>
                  <a:gd name="T74" fmla="*/ 266 w 364"/>
                  <a:gd name="T75" fmla="*/ 43 h 357"/>
                  <a:gd name="T76" fmla="*/ 242 w 364"/>
                  <a:gd name="T77" fmla="*/ 33 h 357"/>
                  <a:gd name="T78" fmla="*/ 199 w 364"/>
                  <a:gd name="T79" fmla="*/ 0 h 357"/>
                  <a:gd name="T80" fmla="*/ 157 w 364"/>
                  <a:gd name="T81" fmla="*/ 24 h 357"/>
                  <a:gd name="T82" fmla="*/ 145 w 364"/>
                  <a:gd name="T83" fmla="*/ 45 h 357"/>
                  <a:gd name="T84" fmla="*/ 80 w 364"/>
                  <a:gd name="T85" fmla="*/ 80 h 357"/>
                  <a:gd name="T86" fmla="*/ 41 w 364"/>
                  <a:gd name="T87" fmla="*/ 80 h 357"/>
                  <a:gd name="T88" fmla="*/ 0 w 364"/>
                  <a:gd name="T89" fmla="*/ 80 h 35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364"/>
                  <a:gd name="T136" fmla="*/ 0 h 357"/>
                  <a:gd name="T137" fmla="*/ 364 w 364"/>
                  <a:gd name="T138" fmla="*/ 357 h 357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364" h="357">
                    <a:moveTo>
                      <a:pt x="0" y="80"/>
                    </a:moveTo>
                    <a:lnTo>
                      <a:pt x="7" y="102"/>
                    </a:lnTo>
                    <a:lnTo>
                      <a:pt x="15" y="119"/>
                    </a:lnTo>
                    <a:lnTo>
                      <a:pt x="22" y="130"/>
                    </a:lnTo>
                    <a:lnTo>
                      <a:pt x="31" y="132"/>
                    </a:lnTo>
                    <a:lnTo>
                      <a:pt x="41" y="126"/>
                    </a:lnTo>
                    <a:lnTo>
                      <a:pt x="46" y="115"/>
                    </a:lnTo>
                    <a:lnTo>
                      <a:pt x="56" y="98"/>
                    </a:lnTo>
                    <a:lnTo>
                      <a:pt x="69" y="108"/>
                    </a:lnTo>
                    <a:lnTo>
                      <a:pt x="82" y="111"/>
                    </a:lnTo>
                    <a:lnTo>
                      <a:pt x="91" y="117"/>
                    </a:lnTo>
                    <a:lnTo>
                      <a:pt x="89" y="135"/>
                    </a:lnTo>
                    <a:lnTo>
                      <a:pt x="89" y="147"/>
                    </a:lnTo>
                    <a:lnTo>
                      <a:pt x="102" y="167"/>
                    </a:lnTo>
                    <a:lnTo>
                      <a:pt x="117" y="184"/>
                    </a:lnTo>
                    <a:lnTo>
                      <a:pt x="115" y="189"/>
                    </a:lnTo>
                    <a:lnTo>
                      <a:pt x="98" y="189"/>
                    </a:lnTo>
                    <a:lnTo>
                      <a:pt x="106" y="199"/>
                    </a:lnTo>
                    <a:lnTo>
                      <a:pt x="156" y="256"/>
                    </a:lnTo>
                    <a:lnTo>
                      <a:pt x="161" y="260"/>
                    </a:lnTo>
                    <a:lnTo>
                      <a:pt x="176" y="260"/>
                    </a:lnTo>
                    <a:lnTo>
                      <a:pt x="188" y="263"/>
                    </a:lnTo>
                    <a:lnTo>
                      <a:pt x="210" y="273"/>
                    </a:lnTo>
                    <a:lnTo>
                      <a:pt x="229" y="291"/>
                    </a:lnTo>
                    <a:lnTo>
                      <a:pt x="233" y="299"/>
                    </a:lnTo>
                    <a:lnTo>
                      <a:pt x="240" y="314"/>
                    </a:lnTo>
                    <a:lnTo>
                      <a:pt x="246" y="313"/>
                    </a:lnTo>
                    <a:lnTo>
                      <a:pt x="251" y="313"/>
                    </a:lnTo>
                    <a:lnTo>
                      <a:pt x="266" y="319"/>
                    </a:lnTo>
                    <a:lnTo>
                      <a:pt x="275" y="326"/>
                    </a:lnTo>
                    <a:lnTo>
                      <a:pt x="303" y="357"/>
                    </a:lnTo>
                    <a:lnTo>
                      <a:pt x="291" y="325"/>
                    </a:lnTo>
                    <a:lnTo>
                      <a:pt x="284" y="313"/>
                    </a:lnTo>
                    <a:lnTo>
                      <a:pt x="290" y="301"/>
                    </a:lnTo>
                    <a:lnTo>
                      <a:pt x="286" y="291"/>
                    </a:lnTo>
                    <a:lnTo>
                      <a:pt x="272" y="275"/>
                    </a:lnTo>
                    <a:lnTo>
                      <a:pt x="246" y="245"/>
                    </a:lnTo>
                    <a:lnTo>
                      <a:pt x="229" y="232"/>
                    </a:lnTo>
                    <a:lnTo>
                      <a:pt x="223" y="226"/>
                    </a:lnTo>
                    <a:lnTo>
                      <a:pt x="214" y="228"/>
                    </a:lnTo>
                    <a:lnTo>
                      <a:pt x="201" y="217"/>
                    </a:lnTo>
                    <a:lnTo>
                      <a:pt x="199" y="217"/>
                    </a:lnTo>
                    <a:lnTo>
                      <a:pt x="192" y="210"/>
                    </a:lnTo>
                    <a:lnTo>
                      <a:pt x="188" y="197"/>
                    </a:lnTo>
                    <a:lnTo>
                      <a:pt x="184" y="184"/>
                    </a:lnTo>
                    <a:lnTo>
                      <a:pt x="169" y="165"/>
                    </a:lnTo>
                    <a:lnTo>
                      <a:pt x="139" y="134"/>
                    </a:lnTo>
                    <a:lnTo>
                      <a:pt x="137" y="126"/>
                    </a:lnTo>
                    <a:lnTo>
                      <a:pt x="139" y="122"/>
                    </a:lnTo>
                    <a:lnTo>
                      <a:pt x="154" y="119"/>
                    </a:lnTo>
                    <a:lnTo>
                      <a:pt x="196" y="132"/>
                    </a:lnTo>
                    <a:lnTo>
                      <a:pt x="223" y="102"/>
                    </a:lnTo>
                    <a:lnTo>
                      <a:pt x="246" y="121"/>
                    </a:lnTo>
                    <a:lnTo>
                      <a:pt x="255" y="122"/>
                    </a:lnTo>
                    <a:lnTo>
                      <a:pt x="260" y="130"/>
                    </a:lnTo>
                    <a:lnTo>
                      <a:pt x="268" y="122"/>
                    </a:lnTo>
                    <a:lnTo>
                      <a:pt x="283" y="122"/>
                    </a:lnTo>
                    <a:lnTo>
                      <a:pt x="296" y="124"/>
                    </a:lnTo>
                    <a:lnTo>
                      <a:pt x="314" y="115"/>
                    </a:lnTo>
                    <a:lnTo>
                      <a:pt x="333" y="122"/>
                    </a:lnTo>
                    <a:lnTo>
                      <a:pt x="344" y="132"/>
                    </a:lnTo>
                    <a:lnTo>
                      <a:pt x="357" y="135"/>
                    </a:lnTo>
                    <a:lnTo>
                      <a:pt x="358" y="126"/>
                    </a:lnTo>
                    <a:lnTo>
                      <a:pt x="364" y="111"/>
                    </a:lnTo>
                    <a:lnTo>
                      <a:pt x="357" y="104"/>
                    </a:lnTo>
                    <a:lnTo>
                      <a:pt x="345" y="91"/>
                    </a:lnTo>
                    <a:lnTo>
                      <a:pt x="344" y="78"/>
                    </a:lnTo>
                    <a:lnTo>
                      <a:pt x="344" y="69"/>
                    </a:lnTo>
                    <a:lnTo>
                      <a:pt x="345" y="58"/>
                    </a:lnTo>
                    <a:lnTo>
                      <a:pt x="329" y="54"/>
                    </a:lnTo>
                    <a:lnTo>
                      <a:pt x="321" y="52"/>
                    </a:lnTo>
                    <a:lnTo>
                      <a:pt x="313" y="58"/>
                    </a:lnTo>
                    <a:lnTo>
                      <a:pt x="303" y="65"/>
                    </a:lnTo>
                    <a:lnTo>
                      <a:pt x="294" y="65"/>
                    </a:lnTo>
                    <a:lnTo>
                      <a:pt x="279" y="50"/>
                    </a:lnTo>
                    <a:lnTo>
                      <a:pt x="266" y="43"/>
                    </a:lnTo>
                    <a:lnTo>
                      <a:pt x="253" y="45"/>
                    </a:lnTo>
                    <a:lnTo>
                      <a:pt x="242" y="33"/>
                    </a:lnTo>
                    <a:lnTo>
                      <a:pt x="212" y="2"/>
                    </a:lnTo>
                    <a:lnTo>
                      <a:pt x="199" y="0"/>
                    </a:lnTo>
                    <a:lnTo>
                      <a:pt x="178" y="26"/>
                    </a:lnTo>
                    <a:lnTo>
                      <a:pt x="157" y="24"/>
                    </a:lnTo>
                    <a:lnTo>
                      <a:pt x="148" y="33"/>
                    </a:lnTo>
                    <a:lnTo>
                      <a:pt x="145" y="45"/>
                    </a:lnTo>
                    <a:lnTo>
                      <a:pt x="106" y="87"/>
                    </a:lnTo>
                    <a:lnTo>
                      <a:pt x="80" y="80"/>
                    </a:lnTo>
                    <a:lnTo>
                      <a:pt x="54" y="74"/>
                    </a:lnTo>
                    <a:lnTo>
                      <a:pt x="41" y="80"/>
                    </a:lnTo>
                    <a:lnTo>
                      <a:pt x="24" y="87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chemeClr val="accent5"/>
              </a:solidFill>
              <a:ln w="6350">
                <a:solidFill>
                  <a:srgbClr val="CCCC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eorgia" pitchFamily="18" charset="0"/>
                </a:endParaRPr>
              </a:p>
            </p:txBody>
          </p:sp>
          <p:grpSp>
            <p:nvGrpSpPr>
              <p:cNvPr id="334" name="Group 62"/>
              <p:cNvGrpSpPr>
                <a:grpSpLocks/>
              </p:cNvGrpSpPr>
              <p:nvPr/>
            </p:nvGrpSpPr>
            <p:grpSpPr bwMode="auto">
              <a:xfrm>
                <a:off x="2927" y="3128"/>
                <a:ext cx="468" cy="440"/>
                <a:chOff x="2610" y="3109"/>
                <a:chExt cx="586" cy="611"/>
              </a:xfrm>
            </p:grpSpPr>
            <p:sp>
              <p:nvSpPr>
                <p:cNvPr id="393" name="Freeform 63"/>
                <p:cNvSpPr>
                  <a:spLocks/>
                </p:cNvSpPr>
                <p:nvPr/>
              </p:nvSpPr>
              <p:spPr bwMode="auto">
                <a:xfrm>
                  <a:off x="2623" y="3428"/>
                  <a:ext cx="23" cy="25"/>
                </a:xfrm>
                <a:custGeom>
                  <a:avLst/>
                  <a:gdLst>
                    <a:gd name="T0" fmla="*/ 18 w 24"/>
                    <a:gd name="T1" fmla="*/ 0 h 25"/>
                    <a:gd name="T2" fmla="*/ 24 w 24"/>
                    <a:gd name="T3" fmla="*/ 7 h 25"/>
                    <a:gd name="T4" fmla="*/ 22 w 24"/>
                    <a:gd name="T5" fmla="*/ 16 h 25"/>
                    <a:gd name="T6" fmla="*/ 24 w 24"/>
                    <a:gd name="T7" fmla="*/ 23 h 25"/>
                    <a:gd name="T8" fmla="*/ 18 w 24"/>
                    <a:gd name="T9" fmla="*/ 25 h 25"/>
                    <a:gd name="T10" fmla="*/ 7 w 24"/>
                    <a:gd name="T11" fmla="*/ 23 h 25"/>
                    <a:gd name="T12" fmla="*/ 0 w 24"/>
                    <a:gd name="T13" fmla="*/ 14 h 25"/>
                    <a:gd name="T14" fmla="*/ 18 w 24"/>
                    <a:gd name="T15" fmla="*/ 0 h 2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4"/>
                    <a:gd name="T25" fmla="*/ 0 h 25"/>
                    <a:gd name="T26" fmla="*/ 24 w 24"/>
                    <a:gd name="T27" fmla="*/ 25 h 2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4" h="25">
                      <a:moveTo>
                        <a:pt x="18" y="0"/>
                      </a:moveTo>
                      <a:lnTo>
                        <a:pt x="24" y="7"/>
                      </a:lnTo>
                      <a:lnTo>
                        <a:pt x="22" y="16"/>
                      </a:lnTo>
                      <a:lnTo>
                        <a:pt x="24" y="23"/>
                      </a:lnTo>
                      <a:lnTo>
                        <a:pt x="18" y="25"/>
                      </a:lnTo>
                      <a:lnTo>
                        <a:pt x="7" y="23"/>
                      </a:lnTo>
                      <a:lnTo>
                        <a:pt x="0" y="14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6350">
                  <a:solidFill>
                    <a:srgbClr val="CCCCCC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Georgia" pitchFamily="18" charset="0"/>
                  </a:endParaRPr>
                </a:p>
              </p:txBody>
            </p:sp>
            <p:sp>
              <p:nvSpPr>
                <p:cNvPr id="394" name="Freeform 64"/>
                <p:cNvSpPr>
                  <a:spLocks/>
                </p:cNvSpPr>
                <p:nvPr/>
              </p:nvSpPr>
              <p:spPr bwMode="auto">
                <a:xfrm>
                  <a:off x="2672" y="3439"/>
                  <a:ext cx="183" cy="161"/>
                </a:xfrm>
                <a:custGeom>
                  <a:avLst/>
                  <a:gdLst>
                    <a:gd name="T0" fmla="*/ 26 w 184"/>
                    <a:gd name="T1" fmla="*/ 7 h 163"/>
                    <a:gd name="T2" fmla="*/ 17 w 184"/>
                    <a:gd name="T3" fmla="*/ 11 h 163"/>
                    <a:gd name="T4" fmla="*/ 20 w 184"/>
                    <a:gd name="T5" fmla="*/ 20 h 163"/>
                    <a:gd name="T6" fmla="*/ 11 w 184"/>
                    <a:gd name="T7" fmla="*/ 31 h 163"/>
                    <a:gd name="T8" fmla="*/ 4 w 184"/>
                    <a:gd name="T9" fmla="*/ 30 h 163"/>
                    <a:gd name="T10" fmla="*/ 0 w 184"/>
                    <a:gd name="T11" fmla="*/ 35 h 163"/>
                    <a:gd name="T12" fmla="*/ 2 w 184"/>
                    <a:gd name="T13" fmla="*/ 46 h 163"/>
                    <a:gd name="T14" fmla="*/ 32 w 184"/>
                    <a:gd name="T15" fmla="*/ 57 h 163"/>
                    <a:gd name="T16" fmla="*/ 39 w 184"/>
                    <a:gd name="T17" fmla="*/ 82 h 163"/>
                    <a:gd name="T18" fmla="*/ 48 w 184"/>
                    <a:gd name="T19" fmla="*/ 113 h 163"/>
                    <a:gd name="T20" fmla="*/ 59 w 184"/>
                    <a:gd name="T21" fmla="*/ 130 h 163"/>
                    <a:gd name="T22" fmla="*/ 72 w 184"/>
                    <a:gd name="T23" fmla="*/ 119 h 163"/>
                    <a:gd name="T24" fmla="*/ 89 w 184"/>
                    <a:gd name="T25" fmla="*/ 141 h 163"/>
                    <a:gd name="T26" fmla="*/ 106 w 184"/>
                    <a:gd name="T27" fmla="*/ 163 h 163"/>
                    <a:gd name="T28" fmla="*/ 113 w 184"/>
                    <a:gd name="T29" fmla="*/ 146 h 163"/>
                    <a:gd name="T30" fmla="*/ 108 w 184"/>
                    <a:gd name="T31" fmla="*/ 135 h 163"/>
                    <a:gd name="T32" fmla="*/ 115 w 184"/>
                    <a:gd name="T33" fmla="*/ 130 h 163"/>
                    <a:gd name="T34" fmla="*/ 141 w 184"/>
                    <a:gd name="T35" fmla="*/ 150 h 163"/>
                    <a:gd name="T36" fmla="*/ 149 w 184"/>
                    <a:gd name="T37" fmla="*/ 144 h 163"/>
                    <a:gd name="T38" fmla="*/ 151 w 184"/>
                    <a:gd name="T39" fmla="*/ 137 h 163"/>
                    <a:gd name="T40" fmla="*/ 138 w 184"/>
                    <a:gd name="T41" fmla="*/ 111 h 163"/>
                    <a:gd name="T42" fmla="*/ 138 w 184"/>
                    <a:gd name="T43" fmla="*/ 106 h 163"/>
                    <a:gd name="T44" fmla="*/ 126 w 184"/>
                    <a:gd name="T45" fmla="*/ 85 h 163"/>
                    <a:gd name="T46" fmla="*/ 121 w 184"/>
                    <a:gd name="T47" fmla="*/ 70 h 163"/>
                    <a:gd name="T48" fmla="*/ 126 w 184"/>
                    <a:gd name="T49" fmla="*/ 69 h 163"/>
                    <a:gd name="T50" fmla="*/ 141 w 184"/>
                    <a:gd name="T51" fmla="*/ 72 h 163"/>
                    <a:gd name="T52" fmla="*/ 158 w 184"/>
                    <a:gd name="T53" fmla="*/ 87 h 163"/>
                    <a:gd name="T54" fmla="*/ 167 w 184"/>
                    <a:gd name="T55" fmla="*/ 76 h 163"/>
                    <a:gd name="T56" fmla="*/ 182 w 184"/>
                    <a:gd name="T57" fmla="*/ 78 h 163"/>
                    <a:gd name="T58" fmla="*/ 184 w 184"/>
                    <a:gd name="T59" fmla="*/ 74 h 163"/>
                    <a:gd name="T60" fmla="*/ 165 w 184"/>
                    <a:gd name="T61" fmla="*/ 50 h 163"/>
                    <a:gd name="T62" fmla="*/ 151 w 184"/>
                    <a:gd name="T63" fmla="*/ 52 h 163"/>
                    <a:gd name="T64" fmla="*/ 147 w 184"/>
                    <a:gd name="T65" fmla="*/ 44 h 163"/>
                    <a:gd name="T66" fmla="*/ 138 w 184"/>
                    <a:gd name="T67" fmla="*/ 26 h 163"/>
                    <a:gd name="T68" fmla="*/ 130 w 184"/>
                    <a:gd name="T69" fmla="*/ 33 h 163"/>
                    <a:gd name="T70" fmla="*/ 112 w 184"/>
                    <a:gd name="T71" fmla="*/ 26 h 163"/>
                    <a:gd name="T72" fmla="*/ 100 w 184"/>
                    <a:gd name="T73" fmla="*/ 7 h 163"/>
                    <a:gd name="T74" fmla="*/ 78 w 184"/>
                    <a:gd name="T75" fmla="*/ 9 h 163"/>
                    <a:gd name="T76" fmla="*/ 61 w 184"/>
                    <a:gd name="T77" fmla="*/ 11 h 163"/>
                    <a:gd name="T78" fmla="*/ 50 w 184"/>
                    <a:gd name="T79" fmla="*/ 0 h 163"/>
                    <a:gd name="T80" fmla="*/ 41 w 184"/>
                    <a:gd name="T81" fmla="*/ 6 h 163"/>
                    <a:gd name="T82" fmla="*/ 26 w 184"/>
                    <a:gd name="T83" fmla="*/ 7 h 163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184"/>
                    <a:gd name="T127" fmla="*/ 0 h 163"/>
                    <a:gd name="T128" fmla="*/ 184 w 184"/>
                    <a:gd name="T129" fmla="*/ 163 h 163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184" h="163">
                      <a:moveTo>
                        <a:pt x="26" y="7"/>
                      </a:moveTo>
                      <a:lnTo>
                        <a:pt x="17" y="11"/>
                      </a:lnTo>
                      <a:lnTo>
                        <a:pt x="20" y="20"/>
                      </a:lnTo>
                      <a:lnTo>
                        <a:pt x="11" y="31"/>
                      </a:lnTo>
                      <a:lnTo>
                        <a:pt x="4" y="30"/>
                      </a:lnTo>
                      <a:lnTo>
                        <a:pt x="0" y="35"/>
                      </a:lnTo>
                      <a:lnTo>
                        <a:pt x="2" y="46"/>
                      </a:lnTo>
                      <a:lnTo>
                        <a:pt x="32" y="57"/>
                      </a:lnTo>
                      <a:lnTo>
                        <a:pt x="39" y="82"/>
                      </a:lnTo>
                      <a:lnTo>
                        <a:pt x="48" y="113"/>
                      </a:lnTo>
                      <a:lnTo>
                        <a:pt x="59" y="130"/>
                      </a:lnTo>
                      <a:lnTo>
                        <a:pt x="72" y="119"/>
                      </a:lnTo>
                      <a:lnTo>
                        <a:pt x="89" y="141"/>
                      </a:lnTo>
                      <a:lnTo>
                        <a:pt x="106" y="163"/>
                      </a:lnTo>
                      <a:lnTo>
                        <a:pt x="113" y="146"/>
                      </a:lnTo>
                      <a:lnTo>
                        <a:pt x="108" y="135"/>
                      </a:lnTo>
                      <a:lnTo>
                        <a:pt x="115" y="130"/>
                      </a:lnTo>
                      <a:lnTo>
                        <a:pt x="141" y="150"/>
                      </a:lnTo>
                      <a:lnTo>
                        <a:pt x="149" y="144"/>
                      </a:lnTo>
                      <a:lnTo>
                        <a:pt x="151" y="137"/>
                      </a:lnTo>
                      <a:lnTo>
                        <a:pt x="138" y="111"/>
                      </a:lnTo>
                      <a:lnTo>
                        <a:pt x="138" y="106"/>
                      </a:lnTo>
                      <a:lnTo>
                        <a:pt x="126" y="85"/>
                      </a:lnTo>
                      <a:lnTo>
                        <a:pt x="121" y="70"/>
                      </a:lnTo>
                      <a:lnTo>
                        <a:pt x="126" y="69"/>
                      </a:lnTo>
                      <a:lnTo>
                        <a:pt x="141" y="72"/>
                      </a:lnTo>
                      <a:lnTo>
                        <a:pt x="158" y="87"/>
                      </a:lnTo>
                      <a:lnTo>
                        <a:pt x="167" y="76"/>
                      </a:lnTo>
                      <a:lnTo>
                        <a:pt x="182" y="78"/>
                      </a:lnTo>
                      <a:lnTo>
                        <a:pt x="184" y="74"/>
                      </a:lnTo>
                      <a:lnTo>
                        <a:pt x="165" y="50"/>
                      </a:lnTo>
                      <a:lnTo>
                        <a:pt x="151" y="52"/>
                      </a:lnTo>
                      <a:lnTo>
                        <a:pt x="147" y="44"/>
                      </a:lnTo>
                      <a:lnTo>
                        <a:pt x="138" y="26"/>
                      </a:lnTo>
                      <a:lnTo>
                        <a:pt x="130" y="33"/>
                      </a:lnTo>
                      <a:lnTo>
                        <a:pt x="112" y="26"/>
                      </a:lnTo>
                      <a:lnTo>
                        <a:pt x="100" y="7"/>
                      </a:lnTo>
                      <a:lnTo>
                        <a:pt x="78" y="9"/>
                      </a:lnTo>
                      <a:lnTo>
                        <a:pt x="61" y="11"/>
                      </a:lnTo>
                      <a:lnTo>
                        <a:pt x="50" y="0"/>
                      </a:lnTo>
                      <a:lnTo>
                        <a:pt x="41" y="6"/>
                      </a:lnTo>
                      <a:lnTo>
                        <a:pt x="26" y="7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 w="6350">
                  <a:solidFill>
                    <a:srgbClr val="CCCCCC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Georgia" pitchFamily="18" charset="0"/>
                  </a:endParaRPr>
                </a:p>
              </p:txBody>
            </p:sp>
            <p:sp>
              <p:nvSpPr>
                <p:cNvPr id="395" name="Freeform 65"/>
                <p:cNvSpPr>
                  <a:spLocks/>
                </p:cNvSpPr>
                <p:nvPr/>
              </p:nvSpPr>
              <p:spPr bwMode="auto">
                <a:xfrm>
                  <a:off x="2610" y="3109"/>
                  <a:ext cx="430" cy="386"/>
                </a:xfrm>
                <a:custGeom>
                  <a:avLst/>
                  <a:gdLst>
                    <a:gd name="T0" fmla="*/ 78 w 430"/>
                    <a:gd name="T1" fmla="*/ 102 h 386"/>
                    <a:gd name="T2" fmla="*/ 55 w 430"/>
                    <a:gd name="T3" fmla="*/ 167 h 386"/>
                    <a:gd name="T4" fmla="*/ 44 w 430"/>
                    <a:gd name="T5" fmla="*/ 182 h 386"/>
                    <a:gd name="T6" fmla="*/ 24 w 430"/>
                    <a:gd name="T7" fmla="*/ 200 h 386"/>
                    <a:gd name="T8" fmla="*/ 0 w 430"/>
                    <a:gd name="T9" fmla="*/ 204 h 386"/>
                    <a:gd name="T10" fmla="*/ 31 w 430"/>
                    <a:gd name="T11" fmla="*/ 260 h 386"/>
                    <a:gd name="T12" fmla="*/ 57 w 430"/>
                    <a:gd name="T13" fmla="*/ 260 h 386"/>
                    <a:gd name="T14" fmla="*/ 48 w 430"/>
                    <a:gd name="T15" fmla="*/ 278 h 386"/>
                    <a:gd name="T16" fmla="*/ 57 w 430"/>
                    <a:gd name="T17" fmla="*/ 308 h 386"/>
                    <a:gd name="T18" fmla="*/ 76 w 430"/>
                    <a:gd name="T19" fmla="*/ 330 h 386"/>
                    <a:gd name="T20" fmla="*/ 91 w 430"/>
                    <a:gd name="T21" fmla="*/ 317 h 386"/>
                    <a:gd name="T22" fmla="*/ 107 w 430"/>
                    <a:gd name="T23" fmla="*/ 319 h 386"/>
                    <a:gd name="T24" fmla="*/ 159 w 430"/>
                    <a:gd name="T25" fmla="*/ 325 h 386"/>
                    <a:gd name="T26" fmla="*/ 190 w 430"/>
                    <a:gd name="T27" fmla="*/ 341 h 386"/>
                    <a:gd name="T28" fmla="*/ 207 w 430"/>
                    <a:gd name="T29" fmla="*/ 362 h 386"/>
                    <a:gd name="T30" fmla="*/ 229 w 430"/>
                    <a:gd name="T31" fmla="*/ 353 h 386"/>
                    <a:gd name="T32" fmla="*/ 271 w 430"/>
                    <a:gd name="T33" fmla="*/ 386 h 386"/>
                    <a:gd name="T34" fmla="*/ 278 w 430"/>
                    <a:gd name="T35" fmla="*/ 367 h 386"/>
                    <a:gd name="T36" fmla="*/ 277 w 430"/>
                    <a:gd name="T37" fmla="*/ 336 h 386"/>
                    <a:gd name="T38" fmla="*/ 259 w 430"/>
                    <a:gd name="T39" fmla="*/ 323 h 386"/>
                    <a:gd name="T40" fmla="*/ 215 w 430"/>
                    <a:gd name="T41" fmla="*/ 295 h 386"/>
                    <a:gd name="T42" fmla="*/ 189 w 430"/>
                    <a:gd name="T43" fmla="*/ 286 h 386"/>
                    <a:gd name="T44" fmla="*/ 179 w 430"/>
                    <a:gd name="T45" fmla="*/ 273 h 386"/>
                    <a:gd name="T46" fmla="*/ 194 w 430"/>
                    <a:gd name="T47" fmla="*/ 258 h 386"/>
                    <a:gd name="T48" fmla="*/ 183 w 430"/>
                    <a:gd name="T49" fmla="*/ 236 h 386"/>
                    <a:gd name="T50" fmla="*/ 202 w 430"/>
                    <a:gd name="T51" fmla="*/ 245 h 386"/>
                    <a:gd name="T52" fmla="*/ 215 w 430"/>
                    <a:gd name="T53" fmla="*/ 238 h 386"/>
                    <a:gd name="T54" fmla="*/ 190 w 430"/>
                    <a:gd name="T55" fmla="*/ 202 h 386"/>
                    <a:gd name="T56" fmla="*/ 170 w 430"/>
                    <a:gd name="T57" fmla="*/ 160 h 386"/>
                    <a:gd name="T58" fmla="*/ 165 w 430"/>
                    <a:gd name="T59" fmla="*/ 134 h 386"/>
                    <a:gd name="T60" fmla="*/ 176 w 430"/>
                    <a:gd name="T61" fmla="*/ 117 h 386"/>
                    <a:gd name="T62" fmla="*/ 185 w 430"/>
                    <a:gd name="T63" fmla="*/ 139 h 386"/>
                    <a:gd name="T64" fmla="*/ 190 w 430"/>
                    <a:gd name="T65" fmla="*/ 147 h 386"/>
                    <a:gd name="T66" fmla="*/ 227 w 430"/>
                    <a:gd name="T67" fmla="*/ 176 h 386"/>
                    <a:gd name="T68" fmla="*/ 231 w 430"/>
                    <a:gd name="T69" fmla="*/ 156 h 386"/>
                    <a:gd name="T70" fmla="*/ 257 w 430"/>
                    <a:gd name="T71" fmla="*/ 176 h 386"/>
                    <a:gd name="T72" fmla="*/ 246 w 430"/>
                    <a:gd name="T73" fmla="*/ 152 h 386"/>
                    <a:gd name="T74" fmla="*/ 257 w 430"/>
                    <a:gd name="T75" fmla="*/ 141 h 386"/>
                    <a:gd name="T76" fmla="*/ 288 w 430"/>
                    <a:gd name="T77" fmla="*/ 148 h 386"/>
                    <a:gd name="T78" fmla="*/ 275 w 430"/>
                    <a:gd name="T79" fmla="*/ 130 h 386"/>
                    <a:gd name="T80" fmla="*/ 246 w 430"/>
                    <a:gd name="T81" fmla="*/ 113 h 386"/>
                    <a:gd name="T82" fmla="*/ 248 w 430"/>
                    <a:gd name="T83" fmla="*/ 98 h 386"/>
                    <a:gd name="T84" fmla="*/ 299 w 430"/>
                    <a:gd name="T85" fmla="*/ 87 h 386"/>
                    <a:gd name="T86" fmla="*/ 350 w 430"/>
                    <a:gd name="T87" fmla="*/ 82 h 386"/>
                    <a:gd name="T88" fmla="*/ 378 w 430"/>
                    <a:gd name="T89" fmla="*/ 87 h 386"/>
                    <a:gd name="T90" fmla="*/ 406 w 430"/>
                    <a:gd name="T91" fmla="*/ 76 h 386"/>
                    <a:gd name="T92" fmla="*/ 428 w 430"/>
                    <a:gd name="T93" fmla="*/ 48 h 386"/>
                    <a:gd name="T94" fmla="*/ 428 w 430"/>
                    <a:gd name="T95" fmla="*/ 6 h 386"/>
                    <a:gd name="T96" fmla="*/ 408 w 430"/>
                    <a:gd name="T97" fmla="*/ 0 h 386"/>
                    <a:gd name="T98" fmla="*/ 402 w 430"/>
                    <a:gd name="T99" fmla="*/ 20 h 386"/>
                    <a:gd name="T100" fmla="*/ 389 w 430"/>
                    <a:gd name="T101" fmla="*/ 35 h 386"/>
                    <a:gd name="T102" fmla="*/ 371 w 430"/>
                    <a:gd name="T103" fmla="*/ 45 h 386"/>
                    <a:gd name="T104" fmla="*/ 338 w 430"/>
                    <a:gd name="T105" fmla="*/ 33 h 386"/>
                    <a:gd name="T106" fmla="*/ 306 w 430"/>
                    <a:gd name="T107" fmla="*/ 20 h 386"/>
                    <a:gd name="T108" fmla="*/ 271 w 430"/>
                    <a:gd name="T109" fmla="*/ 45 h 386"/>
                    <a:gd name="T110" fmla="*/ 231 w 430"/>
                    <a:gd name="T111" fmla="*/ 56 h 386"/>
                    <a:gd name="T112" fmla="*/ 202 w 430"/>
                    <a:gd name="T113" fmla="*/ 61 h 386"/>
                    <a:gd name="T114" fmla="*/ 183 w 430"/>
                    <a:gd name="T115" fmla="*/ 78 h 386"/>
                    <a:gd name="T116" fmla="*/ 153 w 430"/>
                    <a:gd name="T117" fmla="*/ 82 h 386"/>
                    <a:gd name="T118" fmla="*/ 126 w 430"/>
                    <a:gd name="T119" fmla="*/ 97 h 386"/>
                    <a:gd name="T120" fmla="*/ 98 w 430"/>
                    <a:gd name="T121" fmla="*/ 97 h 38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430"/>
                    <a:gd name="T184" fmla="*/ 0 h 386"/>
                    <a:gd name="T185" fmla="*/ 430 w 430"/>
                    <a:gd name="T186" fmla="*/ 386 h 38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430" h="386">
                      <a:moveTo>
                        <a:pt x="87" y="95"/>
                      </a:moveTo>
                      <a:lnTo>
                        <a:pt x="78" y="102"/>
                      </a:lnTo>
                      <a:lnTo>
                        <a:pt x="68" y="135"/>
                      </a:lnTo>
                      <a:lnTo>
                        <a:pt x="55" y="167"/>
                      </a:lnTo>
                      <a:lnTo>
                        <a:pt x="50" y="171"/>
                      </a:lnTo>
                      <a:lnTo>
                        <a:pt x="44" y="182"/>
                      </a:lnTo>
                      <a:lnTo>
                        <a:pt x="37" y="193"/>
                      </a:lnTo>
                      <a:lnTo>
                        <a:pt x="24" y="200"/>
                      </a:lnTo>
                      <a:lnTo>
                        <a:pt x="13" y="204"/>
                      </a:lnTo>
                      <a:lnTo>
                        <a:pt x="0" y="204"/>
                      </a:lnTo>
                      <a:lnTo>
                        <a:pt x="17" y="241"/>
                      </a:lnTo>
                      <a:lnTo>
                        <a:pt x="31" y="260"/>
                      </a:lnTo>
                      <a:lnTo>
                        <a:pt x="44" y="260"/>
                      </a:lnTo>
                      <a:lnTo>
                        <a:pt x="57" y="260"/>
                      </a:lnTo>
                      <a:lnTo>
                        <a:pt x="61" y="269"/>
                      </a:lnTo>
                      <a:lnTo>
                        <a:pt x="48" y="278"/>
                      </a:lnTo>
                      <a:lnTo>
                        <a:pt x="48" y="290"/>
                      </a:lnTo>
                      <a:lnTo>
                        <a:pt x="57" y="308"/>
                      </a:lnTo>
                      <a:lnTo>
                        <a:pt x="68" y="323"/>
                      </a:lnTo>
                      <a:lnTo>
                        <a:pt x="76" y="330"/>
                      </a:lnTo>
                      <a:lnTo>
                        <a:pt x="80" y="319"/>
                      </a:lnTo>
                      <a:lnTo>
                        <a:pt x="91" y="317"/>
                      </a:lnTo>
                      <a:lnTo>
                        <a:pt x="104" y="328"/>
                      </a:lnTo>
                      <a:lnTo>
                        <a:pt x="107" y="319"/>
                      </a:lnTo>
                      <a:lnTo>
                        <a:pt x="128" y="321"/>
                      </a:lnTo>
                      <a:lnTo>
                        <a:pt x="159" y="325"/>
                      </a:lnTo>
                      <a:lnTo>
                        <a:pt x="181" y="332"/>
                      </a:lnTo>
                      <a:lnTo>
                        <a:pt x="190" y="341"/>
                      </a:lnTo>
                      <a:lnTo>
                        <a:pt x="200" y="354"/>
                      </a:lnTo>
                      <a:lnTo>
                        <a:pt x="207" y="362"/>
                      </a:lnTo>
                      <a:lnTo>
                        <a:pt x="216" y="354"/>
                      </a:lnTo>
                      <a:lnTo>
                        <a:pt x="229" y="353"/>
                      </a:lnTo>
                      <a:lnTo>
                        <a:pt x="248" y="366"/>
                      </a:lnTo>
                      <a:lnTo>
                        <a:pt x="271" y="386"/>
                      </a:lnTo>
                      <a:lnTo>
                        <a:pt x="277" y="382"/>
                      </a:lnTo>
                      <a:lnTo>
                        <a:pt x="278" y="367"/>
                      </a:lnTo>
                      <a:lnTo>
                        <a:pt x="278" y="351"/>
                      </a:lnTo>
                      <a:lnTo>
                        <a:pt x="277" y="336"/>
                      </a:lnTo>
                      <a:lnTo>
                        <a:pt x="266" y="319"/>
                      </a:lnTo>
                      <a:lnTo>
                        <a:pt x="259" y="323"/>
                      </a:lnTo>
                      <a:lnTo>
                        <a:pt x="242" y="315"/>
                      </a:lnTo>
                      <a:lnTo>
                        <a:pt x="215" y="295"/>
                      </a:lnTo>
                      <a:lnTo>
                        <a:pt x="207" y="288"/>
                      </a:lnTo>
                      <a:lnTo>
                        <a:pt x="189" y="286"/>
                      </a:lnTo>
                      <a:lnTo>
                        <a:pt x="179" y="280"/>
                      </a:lnTo>
                      <a:lnTo>
                        <a:pt x="179" y="273"/>
                      </a:lnTo>
                      <a:lnTo>
                        <a:pt x="190" y="262"/>
                      </a:lnTo>
                      <a:lnTo>
                        <a:pt x="194" y="258"/>
                      </a:lnTo>
                      <a:lnTo>
                        <a:pt x="187" y="249"/>
                      </a:lnTo>
                      <a:lnTo>
                        <a:pt x="183" y="236"/>
                      </a:lnTo>
                      <a:lnTo>
                        <a:pt x="187" y="230"/>
                      </a:lnTo>
                      <a:lnTo>
                        <a:pt x="202" y="245"/>
                      </a:lnTo>
                      <a:lnTo>
                        <a:pt x="215" y="251"/>
                      </a:lnTo>
                      <a:lnTo>
                        <a:pt x="215" y="238"/>
                      </a:lnTo>
                      <a:lnTo>
                        <a:pt x="207" y="223"/>
                      </a:lnTo>
                      <a:lnTo>
                        <a:pt x="190" y="202"/>
                      </a:lnTo>
                      <a:lnTo>
                        <a:pt x="172" y="174"/>
                      </a:lnTo>
                      <a:lnTo>
                        <a:pt x="170" y="160"/>
                      </a:lnTo>
                      <a:lnTo>
                        <a:pt x="168" y="147"/>
                      </a:lnTo>
                      <a:lnTo>
                        <a:pt x="165" y="134"/>
                      </a:lnTo>
                      <a:lnTo>
                        <a:pt x="163" y="121"/>
                      </a:lnTo>
                      <a:lnTo>
                        <a:pt x="176" y="117"/>
                      </a:lnTo>
                      <a:lnTo>
                        <a:pt x="174" y="126"/>
                      </a:lnTo>
                      <a:lnTo>
                        <a:pt x="185" y="139"/>
                      </a:lnTo>
                      <a:lnTo>
                        <a:pt x="192" y="139"/>
                      </a:lnTo>
                      <a:lnTo>
                        <a:pt x="190" y="147"/>
                      </a:lnTo>
                      <a:lnTo>
                        <a:pt x="226" y="182"/>
                      </a:lnTo>
                      <a:lnTo>
                        <a:pt x="227" y="176"/>
                      </a:lnTo>
                      <a:lnTo>
                        <a:pt x="220" y="160"/>
                      </a:lnTo>
                      <a:lnTo>
                        <a:pt x="231" y="156"/>
                      </a:lnTo>
                      <a:lnTo>
                        <a:pt x="248" y="163"/>
                      </a:lnTo>
                      <a:lnTo>
                        <a:pt x="257" y="176"/>
                      </a:lnTo>
                      <a:lnTo>
                        <a:pt x="259" y="167"/>
                      </a:lnTo>
                      <a:lnTo>
                        <a:pt x="246" y="152"/>
                      </a:lnTo>
                      <a:lnTo>
                        <a:pt x="248" y="145"/>
                      </a:lnTo>
                      <a:lnTo>
                        <a:pt x="257" y="141"/>
                      </a:lnTo>
                      <a:lnTo>
                        <a:pt x="282" y="152"/>
                      </a:lnTo>
                      <a:lnTo>
                        <a:pt x="288" y="148"/>
                      </a:lnTo>
                      <a:lnTo>
                        <a:pt x="286" y="137"/>
                      </a:lnTo>
                      <a:lnTo>
                        <a:pt x="275" y="130"/>
                      </a:lnTo>
                      <a:lnTo>
                        <a:pt x="257" y="122"/>
                      </a:lnTo>
                      <a:lnTo>
                        <a:pt x="246" y="113"/>
                      </a:lnTo>
                      <a:lnTo>
                        <a:pt x="244" y="106"/>
                      </a:lnTo>
                      <a:lnTo>
                        <a:pt x="248" y="98"/>
                      </a:lnTo>
                      <a:lnTo>
                        <a:pt x="273" y="95"/>
                      </a:lnTo>
                      <a:lnTo>
                        <a:pt x="299" y="87"/>
                      </a:lnTo>
                      <a:lnTo>
                        <a:pt x="317" y="89"/>
                      </a:lnTo>
                      <a:lnTo>
                        <a:pt x="350" y="82"/>
                      </a:lnTo>
                      <a:lnTo>
                        <a:pt x="356" y="78"/>
                      </a:lnTo>
                      <a:lnTo>
                        <a:pt x="378" y="87"/>
                      </a:lnTo>
                      <a:lnTo>
                        <a:pt x="397" y="97"/>
                      </a:lnTo>
                      <a:lnTo>
                        <a:pt x="406" y="76"/>
                      </a:lnTo>
                      <a:lnTo>
                        <a:pt x="423" y="54"/>
                      </a:lnTo>
                      <a:lnTo>
                        <a:pt x="428" y="48"/>
                      </a:lnTo>
                      <a:lnTo>
                        <a:pt x="430" y="9"/>
                      </a:lnTo>
                      <a:lnTo>
                        <a:pt x="428" y="6"/>
                      </a:lnTo>
                      <a:lnTo>
                        <a:pt x="419" y="0"/>
                      </a:lnTo>
                      <a:lnTo>
                        <a:pt x="408" y="0"/>
                      </a:lnTo>
                      <a:lnTo>
                        <a:pt x="402" y="6"/>
                      </a:lnTo>
                      <a:lnTo>
                        <a:pt x="402" y="20"/>
                      </a:lnTo>
                      <a:lnTo>
                        <a:pt x="404" y="32"/>
                      </a:lnTo>
                      <a:lnTo>
                        <a:pt x="389" y="35"/>
                      </a:lnTo>
                      <a:lnTo>
                        <a:pt x="378" y="43"/>
                      </a:lnTo>
                      <a:lnTo>
                        <a:pt x="371" y="45"/>
                      </a:lnTo>
                      <a:lnTo>
                        <a:pt x="347" y="39"/>
                      </a:lnTo>
                      <a:lnTo>
                        <a:pt x="338" y="33"/>
                      </a:lnTo>
                      <a:lnTo>
                        <a:pt x="325" y="41"/>
                      </a:lnTo>
                      <a:lnTo>
                        <a:pt x="306" y="20"/>
                      </a:lnTo>
                      <a:lnTo>
                        <a:pt x="286" y="35"/>
                      </a:lnTo>
                      <a:lnTo>
                        <a:pt x="271" y="45"/>
                      </a:lnTo>
                      <a:lnTo>
                        <a:pt x="255" y="52"/>
                      </a:lnTo>
                      <a:lnTo>
                        <a:pt x="231" y="56"/>
                      </a:lnTo>
                      <a:lnTo>
                        <a:pt x="215" y="61"/>
                      </a:lnTo>
                      <a:lnTo>
                        <a:pt x="202" y="61"/>
                      </a:lnTo>
                      <a:lnTo>
                        <a:pt x="196" y="63"/>
                      </a:lnTo>
                      <a:lnTo>
                        <a:pt x="183" y="78"/>
                      </a:lnTo>
                      <a:lnTo>
                        <a:pt x="172" y="78"/>
                      </a:lnTo>
                      <a:lnTo>
                        <a:pt x="153" y="82"/>
                      </a:lnTo>
                      <a:lnTo>
                        <a:pt x="135" y="80"/>
                      </a:lnTo>
                      <a:lnTo>
                        <a:pt x="126" y="97"/>
                      </a:lnTo>
                      <a:lnTo>
                        <a:pt x="111" y="98"/>
                      </a:lnTo>
                      <a:lnTo>
                        <a:pt x="98" y="97"/>
                      </a:lnTo>
                      <a:lnTo>
                        <a:pt x="87" y="95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 w="6350">
                  <a:solidFill>
                    <a:srgbClr val="CCCCCC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Georgia" pitchFamily="18" charset="0"/>
                  </a:endParaRPr>
                </a:p>
              </p:txBody>
            </p:sp>
            <p:sp>
              <p:nvSpPr>
                <p:cNvPr id="396" name="Freeform 66"/>
                <p:cNvSpPr>
                  <a:spLocks/>
                </p:cNvSpPr>
                <p:nvPr/>
              </p:nvSpPr>
              <p:spPr bwMode="auto">
                <a:xfrm>
                  <a:off x="2824" y="3374"/>
                  <a:ext cx="107" cy="86"/>
                </a:xfrm>
                <a:custGeom>
                  <a:avLst/>
                  <a:gdLst>
                    <a:gd name="T0" fmla="*/ 9 w 107"/>
                    <a:gd name="T1" fmla="*/ 0 h 87"/>
                    <a:gd name="T2" fmla="*/ 0 w 107"/>
                    <a:gd name="T3" fmla="*/ 7 h 87"/>
                    <a:gd name="T4" fmla="*/ 11 w 107"/>
                    <a:gd name="T5" fmla="*/ 26 h 87"/>
                    <a:gd name="T6" fmla="*/ 24 w 107"/>
                    <a:gd name="T7" fmla="*/ 30 h 87"/>
                    <a:gd name="T8" fmla="*/ 39 w 107"/>
                    <a:gd name="T9" fmla="*/ 46 h 87"/>
                    <a:gd name="T10" fmla="*/ 52 w 107"/>
                    <a:gd name="T11" fmla="*/ 54 h 87"/>
                    <a:gd name="T12" fmla="*/ 74 w 107"/>
                    <a:gd name="T13" fmla="*/ 70 h 87"/>
                    <a:gd name="T14" fmla="*/ 87 w 107"/>
                    <a:gd name="T15" fmla="*/ 76 h 87"/>
                    <a:gd name="T16" fmla="*/ 103 w 107"/>
                    <a:gd name="T17" fmla="*/ 87 h 87"/>
                    <a:gd name="T18" fmla="*/ 107 w 107"/>
                    <a:gd name="T19" fmla="*/ 81 h 87"/>
                    <a:gd name="T20" fmla="*/ 74 w 107"/>
                    <a:gd name="T21" fmla="*/ 56 h 87"/>
                    <a:gd name="T22" fmla="*/ 72 w 107"/>
                    <a:gd name="T23" fmla="*/ 44 h 87"/>
                    <a:gd name="T24" fmla="*/ 68 w 107"/>
                    <a:gd name="T25" fmla="*/ 33 h 87"/>
                    <a:gd name="T26" fmla="*/ 54 w 107"/>
                    <a:gd name="T27" fmla="*/ 20 h 87"/>
                    <a:gd name="T28" fmla="*/ 50 w 107"/>
                    <a:gd name="T29" fmla="*/ 22 h 87"/>
                    <a:gd name="T30" fmla="*/ 32 w 107"/>
                    <a:gd name="T31" fmla="*/ 9 h 87"/>
                    <a:gd name="T32" fmla="*/ 22 w 107"/>
                    <a:gd name="T33" fmla="*/ 4 h 87"/>
                    <a:gd name="T34" fmla="*/ 9 w 107"/>
                    <a:gd name="T35" fmla="*/ 0 h 8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07"/>
                    <a:gd name="T55" fmla="*/ 0 h 87"/>
                    <a:gd name="T56" fmla="*/ 107 w 107"/>
                    <a:gd name="T57" fmla="*/ 87 h 8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07" h="87">
                      <a:moveTo>
                        <a:pt x="9" y="0"/>
                      </a:moveTo>
                      <a:lnTo>
                        <a:pt x="0" y="7"/>
                      </a:lnTo>
                      <a:lnTo>
                        <a:pt x="11" y="26"/>
                      </a:lnTo>
                      <a:lnTo>
                        <a:pt x="24" y="30"/>
                      </a:lnTo>
                      <a:lnTo>
                        <a:pt x="39" y="46"/>
                      </a:lnTo>
                      <a:lnTo>
                        <a:pt x="52" y="54"/>
                      </a:lnTo>
                      <a:lnTo>
                        <a:pt x="74" y="70"/>
                      </a:lnTo>
                      <a:lnTo>
                        <a:pt x="87" y="76"/>
                      </a:lnTo>
                      <a:lnTo>
                        <a:pt x="103" y="87"/>
                      </a:lnTo>
                      <a:lnTo>
                        <a:pt x="107" y="81"/>
                      </a:lnTo>
                      <a:lnTo>
                        <a:pt x="74" y="56"/>
                      </a:lnTo>
                      <a:lnTo>
                        <a:pt x="72" y="44"/>
                      </a:lnTo>
                      <a:lnTo>
                        <a:pt x="68" y="33"/>
                      </a:lnTo>
                      <a:lnTo>
                        <a:pt x="54" y="20"/>
                      </a:lnTo>
                      <a:lnTo>
                        <a:pt x="50" y="22"/>
                      </a:lnTo>
                      <a:lnTo>
                        <a:pt x="32" y="9"/>
                      </a:lnTo>
                      <a:lnTo>
                        <a:pt x="22" y="4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FFE600"/>
                </a:solidFill>
                <a:ln w="6350">
                  <a:solidFill>
                    <a:srgbClr val="CCCCCC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Georgia" pitchFamily="18" charset="0"/>
                  </a:endParaRPr>
                </a:p>
              </p:txBody>
            </p:sp>
            <p:sp>
              <p:nvSpPr>
                <p:cNvPr id="397" name="Freeform 67"/>
                <p:cNvSpPr>
                  <a:spLocks/>
                </p:cNvSpPr>
                <p:nvPr/>
              </p:nvSpPr>
              <p:spPr bwMode="auto">
                <a:xfrm>
                  <a:off x="2858" y="3666"/>
                  <a:ext cx="201" cy="54"/>
                </a:xfrm>
                <a:custGeom>
                  <a:avLst/>
                  <a:gdLst>
                    <a:gd name="T0" fmla="*/ 42 w 201"/>
                    <a:gd name="T1" fmla="*/ 11 h 54"/>
                    <a:gd name="T2" fmla="*/ 57 w 201"/>
                    <a:gd name="T3" fmla="*/ 4 h 54"/>
                    <a:gd name="T4" fmla="*/ 64 w 201"/>
                    <a:gd name="T5" fmla="*/ 11 h 54"/>
                    <a:gd name="T6" fmla="*/ 70 w 201"/>
                    <a:gd name="T7" fmla="*/ 13 h 54"/>
                    <a:gd name="T8" fmla="*/ 81 w 201"/>
                    <a:gd name="T9" fmla="*/ 7 h 54"/>
                    <a:gd name="T10" fmla="*/ 88 w 201"/>
                    <a:gd name="T11" fmla="*/ 4 h 54"/>
                    <a:gd name="T12" fmla="*/ 120 w 201"/>
                    <a:gd name="T13" fmla="*/ 7 h 54"/>
                    <a:gd name="T14" fmla="*/ 151 w 201"/>
                    <a:gd name="T15" fmla="*/ 6 h 54"/>
                    <a:gd name="T16" fmla="*/ 160 w 201"/>
                    <a:gd name="T17" fmla="*/ 15 h 54"/>
                    <a:gd name="T18" fmla="*/ 160 w 201"/>
                    <a:gd name="T19" fmla="*/ 20 h 54"/>
                    <a:gd name="T20" fmla="*/ 182 w 201"/>
                    <a:gd name="T21" fmla="*/ 17 h 54"/>
                    <a:gd name="T22" fmla="*/ 194 w 201"/>
                    <a:gd name="T23" fmla="*/ 19 h 54"/>
                    <a:gd name="T24" fmla="*/ 201 w 201"/>
                    <a:gd name="T25" fmla="*/ 26 h 54"/>
                    <a:gd name="T26" fmla="*/ 194 w 201"/>
                    <a:gd name="T27" fmla="*/ 35 h 54"/>
                    <a:gd name="T28" fmla="*/ 175 w 201"/>
                    <a:gd name="T29" fmla="*/ 34 h 54"/>
                    <a:gd name="T30" fmla="*/ 162 w 201"/>
                    <a:gd name="T31" fmla="*/ 41 h 54"/>
                    <a:gd name="T32" fmla="*/ 140 w 201"/>
                    <a:gd name="T33" fmla="*/ 41 h 54"/>
                    <a:gd name="T34" fmla="*/ 118 w 201"/>
                    <a:gd name="T35" fmla="*/ 50 h 54"/>
                    <a:gd name="T36" fmla="*/ 99 w 201"/>
                    <a:gd name="T37" fmla="*/ 54 h 54"/>
                    <a:gd name="T38" fmla="*/ 84 w 201"/>
                    <a:gd name="T39" fmla="*/ 45 h 54"/>
                    <a:gd name="T40" fmla="*/ 64 w 201"/>
                    <a:gd name="T41" fmla="*/ 34 h 54"/>
                    <a:gd name="T42" fmla="*/ 44 w 201"/>
                    <a:gd name="T43" fmla="*/ 34 h 54"/>
                    <a:gd name="T44" fmla="*/ 17 w 201"/>
                    <a:gd name="T45" fmla="*/ 28 h 54"/>
                    <a:gd name="T46" fmla="*/ 7 w 201"/>
                    <a:gd name="T47" fmla="*/ 20 h 54"/>
                    <a:gd name="T48" fmla="*/ 0 w 201"/>
                    <a:gd name="T49" fmla="*/ 6 h 54"/>
                    <a:gd name="T50" fmla="*/ 4 w 201"/>
                    <a:gd name="T51" fmla="*/ 0 h 54"/>
                    <a:gd name="T52" fmla="*/ 27 w 201"/>
                    <a:gd name="T53" fmla="*/ 4 h 54"/>
                    <a:gd name="T54" fmla="*/ 42 w 201"/>
                    <a:gd name="T55" fmla="*/ 11 h 54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201"/>
                    <a:gd name="T85" fmla="*/ 0 h 54"/>
                    <a:gd name="T86" fmla="*/ 201 w 201"/>
                    <a:gd name="T87" fmla="*/ 54 h 54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201" h="54">
                      <a:moveTo>
                        <a:pt x="42" y="11"/>
                      </a:moveTo>
                      <a:lnTo>
                        <a:pt x="57" y="4"/>
                      </a:lnTo>
                      <a:lnTo>
                        <a:pt x="64" y="11"/>
                      </a:lnTo>
                      <a:lnTo>
                        <a:pt x="70" y="13"/>
                      </a:lnTo>
                      <a:lnTo>
                        <a:pt x="81" y="7"/>
                      </a:lnTo>
                      <a:lnTo>
                        <a:pt x="88" y="4"/>
                      </a:lnTo>
                      <a:lnTo>
                        <a:pt x="120" y="7"/>
                      </a:lnTo>
                      <a:lnTo>
                        <a:pt x="151" y="6"/>
                      </a:lnTo>
                      <a:lnTo>
                        <a:pt x="160" y="15"/>
                      </a:lnTo>
                      <a:lnTo>
                        <a:pt x="160" y="20"/>
                      </a:lnTo>
                      <a:lnTo>
                        <a:pt x="182" y="17"/>
                      </a:lnTo>
                      <a:lnTo>
                        <a:pt x="194" y="19"/>
                      </a:lnTo>
                      <a:lnTo>
                        <a:pt x="201" y="26"/>
                      </a:lnTo>
                      <a:lnTo>
                        <a:pt x="194" y="35"/>
                      </a:lnTo>
                      <a:lnTo>
                        <a:pt x="175" y="34"/>
                      </a:lnTo>
                      <a:lnTo>
                        <a:pt x="162" y="41"/>
                      </a:lnTo>
                      <a:lnTo>
                        <a:pt x="140" y="41"/>
                      </a:lnTo>
                      <a:lnTo>
                        <a:pt x="118" y="50"/>
                      </a:lnTo>
                      <a:lnTo>
                        <a:pt x="99" y="54"/>
                      </a:lnTo>
                      <a:lnTo>
                        <a:pt x="84" y="45"/>
                      </a:lnTo>
                      <a:lnTo>
                        <a:pt x="64" y="34"/>
                      </a:lnTo>
                      <a:lnTo>
                        <a:pt x="44" y="34"/>
                      </a:lnTo>
                      <a:lnTo>
                        <a:pt x="17" y="28"/>
                      </a:lnTo>
                      <a:lnTo>
                        <a:pt x="7" y="20"/>
                      </a:lnTo>
                      <a:lnTo>
                        <a:pt x="0" y="6"/>
                      </a:lnTo>
                      <a:lnTo>
                        <a:pt x="4" y="0"/>
                      </a:lnTo>
                      <a:lnTo>
                        <a:pt x="27" y="4"/>
                      </a:lnTo>
                      <a:lnTo>
                        <a:pt x="42" y="1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 w="6350">
                  <a:solidFill>
                    <a:srgbClr val="CCCCCC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Georgia" pitchFamily="18" charset="0"/>
                  </a:endParaRPr>
                </a:p>
              </p:txBody>
            </p:sp>
            <p:sp>
              <p:nvSpPr>
                <p:cNvPr id="398" name="Freeform 68"/>
                <p:cNvSpPr>
                  <a:spLocks/>
                </p:cNvSpPr>
                <p:nvPr/>
              </p:nvSpPr>
              <p:spPr bwMode="auto">
                <a:xfrm>
                  <a:off x="2944" y="3271"/>
                  <a:ext cx="30" cy="28"/>
                </a:xfrm>
                <a:custGeom>
                  <a:avLst/>
                  <a:gdLst>
                    <a:gd name="T0" fmla="*/ 30 w 30"/>
                    <a:gd name="T1" fmla="*/ 0 h 28"/>
                    <a:gd name="T2" fmla="*/ 11 w 30"/>
                    <a:gd name="T3" fmla="*/ 0 h 28"/>
                    <a:gd name="T4" fmla="*/ 2 w 30"/>
                    <a:gd name="T5" fmla="*/ 6 h 28"/>
                    <a:gd name="T6" fmla="*/ 0 w 30"/>
                    <a:gd name="T7" fmla="*/ 15 h 28"/>
                    <a:gd name="T8" fmla="*/ 0 w 30"/>
                    <a:gd name="T9" fmla="*/ 26 h 28"/>
                    <a:gd name="T10" fmla="*/ 9 w 30"/>
                    <a:gd name="T11" fmla="*/ 28 h 28"/>
                    <a:gd name="T12" fmla="*/ 26 w 30"/>
                    <a:gd name="T13" fmla="*/ 17 h 28"/>
                    <a:gd name="T14" fmla="*/ 30 w 30"/>
                    <a:gd name="T15" fmla="*/ 0 h 2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0"/>
                    <a:gd name="T25" fmla="*/ 0 h 28"/>
                    <a:gd name="T26" fmla="*/ 30 w 30"/>
                    <a:gd name="T27" fmla="*/ 28 h 2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0" h="28">
                      <a:moveTo>
                        <a:pt x="30" y="0"/>
                      </a:moveTo>
                      <a:lnTo>
                        <a:pt x="11" y="0"/>
                      </a:lnTo>
                      <a:lnTo>
                        <a:pt x="2" y="6"/>
                      </a:lnTo>
                      <a:lnTo>
                        <a:pt x="0" y="15"/>
                      </a:lnTo>
                      <a:lnTo>
                        <a:pt x="0" y="26"/>
                      </a:lnTo>
                      <a:lnTo>
                        <a:pt x="9" y="28"/>
                      </a:lnTo>
                      <a:lnTo>
                        <a:pt x="26" y="17"/>
                      </a:lnTo>
                      <a:lnTo>
                        <a:pt x="3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6350">
                  <a:solidFill>
                    <a:srgbClr val="CCCCCC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Georgia" pitchFamily="18" charset="0"/>
                  </a:endParaRPr>
                </a:p>
              </p:txBody>
            </p:sp>
            <p:sp>
              <p:nvSpPr>
                <p:cNvPr id="399" name="Freeform 69"/>
                <p:cNvSpPr>
                  <a:spLocks/>
                </p:cNvSpPr>
                <p:nvPr/>
              </p:nvSpPr>
              <p:spPr bwMode="auto">
                <a:xfrm>
                  <a:off x="3148" y="3534"/>
                  <a:ext cx="41" cy="22"/>
                </a:xfrm>
                <a:custGeom>
                  <a:avLst/>
                  <a:gdLst>
                    <a:gd name="T0" fmla="*/ 41 w 41"/>
                    <a:gd name="T1" fmla="*/ 6 h 22"/>
                    <a:gd name="T2" fmla="*/ 22 w 41"/>
                    <a:gd name="T3" fmla="*/ 22 h 22"/>
                    <a:gd name="T4" fmla="*/ 9 w 41"/>
                    <a:gd name="T5" fmla="*/ 22 h 22"/>
                    <a:gd name="T6" fmla="*/ 0 w 41"/>
                    <a:gd name="T7" fmla="*/ 15 h 22"/>
                    <a:gd name="T8" fmla="*/ 6 w 41"/>
                    <a:gd name="T9" fmla="*/ 2 h 22"/>
                    <a:gd name="T10" fmla="*/ 26 w 41"/>
                    <a:gd name="T11" fmla="*/ 0 h 22"/>
                    <a:gd name="T12" fmla="*/ 41 w 41"/>
                    <a:gd name="T13" fmla="*/ 6 h 2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1"/>
                    <a:gd name="T22" fmla="*/ 0 h 22"/>
                    <a:gd name="T23" fmla="*/ 41 w 41"/>
                    <a:gd name="T24" fmla="*/ 22 h 2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1" h="22">
                      <a:moveTo>
                        <a:pt x="41" y="6"/>
                      </a:moveTo>
                      <a:lnTo>
                        <a:pt x="22" y="22"/>
                      </a:lnTo>
                      <a:lnTo>
                        <a:pt x="9" y="22"/>
                      </a:lnTo>
                      <a:lnTo>
                        <a:pt x="0" y="15"/>
                      </a:lnTo>
                      <a:lnTo>
                        <a:pt x="6" y="2"/>
                      </a:lnTo>
                      <a:lnTo>
                        <a:pt x="26" y="0"/>
                      </a:lnTo>
                      <a:lnTo>
                        <a:pt x="41" y="6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6350">
                  <a:solidFill>
                    <a:srgbClr val="CCCCCC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Georgia" pitchFamily="18" charset="0"/>
                  </a:endParaRPr>
                </a:p>
              </p:txBody>
            </p:sp>
            <p:sp>
              <p:nvSpPr>
                <p:cNvPr id="400" name="Freeform 70"/>
                <p:cNvSpPr>
                  <a:spLocks/>
                </p:cNvSpPr>
                <p:nvPr/>
              </p:nvSpPr>
              <p:spPr bwMode="auto">
                <a:xfrm>
                  <a:off x="3154" y="3584"/>
                  <a:ext cx="42" cy="35"/>
                </a:xfrm>
                <a:custGeom>
                  <a:avLst/>
                  <a:gdLst>
                    <a:gd name="T0" fmla="*/ 42 w 42"/>
                    <a:gd name="T1" fmla="*/ 0 h 34"/>
                    <a:gd name="T2" fmla="*/ 42 w 42"/>
                    <a:gd name="T3" fmla="*/ 11 h 34"/>
                    <a:gd name="T4" fmla="*/ 16 w 42"/>
                    <a:gd name="T5" fmla="*/ 29 h 34"/>
                    <a:gd name="T6" fmla="*/ 5 w 42"/>
                    <a:gd name="T7" fmla="*/ 34 h 34"/>
                    <a:gd name="T8" fmla="*/ 0 w 42"/>
                    <a:gd name="T9" fmla="*/ 32 h 34"/>
                    <a:gd name="T10" fmla="*/ 4 w 42"/>
                    <a:gd name="T11" fmla="*/ 20 h 34"/>
                    <a:gd name="T12" fmla="*/ 22 w 42"/>
                    <a:gd name="T13" fmla="*/ 6 h 34"/>
                    <a:gd name="T14" fmla="*/ 42 w 42"/>
                    <a:gd name="T15" fmla="*/ 0 h 3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2"/>
                    <a:gd name="T25" fmla="*/ 0 h 34"/>
                    <a:gd name="T26" fmla="*/ 42 w 42"/>
                    <a:gd name="T27" fmla="*/ 34 h 3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2" h="34">
                      <a:moveTo>
                        <a:pt x="42" y="0"/>
                      </a:moveTo>
                      <a:lnTo>
                        <a:pt x="42" y="11"/>
                      </a:lnTo>
                      <a:lnTo>
                        <a:pt x="16" y="29"/>
                      </a:lnTo>
                      <a:lnTo>
                        <a:pt x="5" y="34"/>
                      </a:lnTo>
                      <a:lnTo>
                        <a:pt x="0" y="32"/>
                      </a:lnTo>
                      <a:lnTo>
                        <a:pt x="4" y="20"/>
                      </a:lnTo>
                      <a:lnTo>
                        <a:pt x="22" y="6"/>
                      </a:lnTo>
                      <a:lnTo>
                        <a:pt x="42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6350">
                  <a:solidFill>
                    <a:srgbClr val="CCCCCC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Georgia" pitchFamily="18" charset="0"/>
                  </a:endParaRPr>
                </a:p>
              </p:txBody>
            </p:sp>
            <p:sp>
              <p:nvSpPr>
                <p:cNvPr id="401" name="Freeform 71"/>
                <p:cNvSpPr>
                  <a:spLocks/>
                </p:cNvSpPr>
                <p:nvPr/>
              </p:nvSpPr>
              <p:spPr bwMode="auto">
                <a:xfrm>
                  <a:off x="3001" y="3319"/>
                  <a:ext cx="53" cy="37"/>
                </a:xfrm>
                <a:custGeom>
                  <a:avLst/>
                  <a:gdLst>
                    <a:gd name="T0" fmla="*/ 28 w 52"/>
                    <a:gd name="T1" fmla="*/ 0 h 37"/>
                    <a:gd name="T2" fmla="*/ 52 w 52"/>
                    <a:gd name="T3" fmla="*/ 26 h 37"/>
                    <a:gd name="T4" fmla="*/ 48 w 52"/>
                    <a:gd name="T5" fmla="*/ 33 h 37"/>
                    <a:gd name="T6" fmla="*/ 35 w 52"/>
                    <a:gd name="T7" fmla="*/ 37 h 37"/>
                    <a:gd name="T8" fmla="*/ 33 w 52"/>
                    <a:gd name="T9" fmla="*/ 28 h 37"/>
                    <a:gd name="T10" fmla="*/ 28 w 52"/>
                    <a:gd name="T11" fmla="*/ 24 h 37"/>
                    <a:gd name="T12" fmla="*/ 20 w 52"/>
                    <a:gd name="T13" fmla="*/ 28 h 37"/>
                    <a:gd name="T14" fmla="*/ 11 w 52"/>
                    <a:gd name="T15" fmla="*/ 22 h 37"/>
                    <a:gd name="T16" fmla="*/ 7 w 52"/>
                    <a:gd name="T17" fmla="*/ 17 h 37"/>
                    <a:gd name="T18" fmla="*/ 13 w 52"/>
                    <a:gd name="T19" fmla="*/ 13 h 37"/>
                    <a:gd name="T20" fmla="*/ 2 w 52"/>
                    <a:gd name="T21" fmla="*/ 19 h 37"/>
                    <a:gd name="T22" fmla="*/ 0 w 52"/>
                    <a:gd name="T23" fmla="*/ 13 h 37"/>
                    <a:gd name="T24" fmla="*/ 15 w 52"/>
                    <a:gd name="T25" fmla="*/ 7 h 37"/>
                    <a:gd name="T26" fmla="*/ 28 w 52"/>
                    <a:gd name="T27" fmla="*/ 0 h 37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52"/>
                    <a:gd name="T43" fmla="*/ 0 h 37"/>
                    <a:gd name="T44" fmla="*/ 52 w 52"/>
                    <a:gd name="T45" fmla="*/ 37 h 37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52" h="37">
                      <a:moveTo>
                        <a:pt x="28" y="0"/>
                      </a:moveTo>
                      <a:lnTo>
                        <a:pt x="52" y="26"/>
                      </a:lnTo>
                      <a:lnTo>
                        <a:pt x="48" y="33"/>
                      </a:lnTo>
                      <a:lnTo>
                        <a:pt x="35" y="37"/>
                      </a:lnTo>
                      <a:lnTo>
                        <a:pt x="33" y="28"/>
                      </a:lnTo>
                      <a:lnTo>
                        <a:pt x="28" y="24"/>
                      </a:lnTo>
                      <a:lnTo>
                        <a:pt x="20" y="28"/>
                      </a:lnTo>
                      <a:lnTo>
                        <a:pt x="11" y="22"/>
                      </a:lnTo>
                      <a:lnTo>
                        <a:pt x="7" y="17"/>
                      </a:lnTo>
                      <a:lnTo>
                        <a:pt x="13" y="13"/>
                      </a:lnTo>
                      <a:lnTo>
                        <a:pt x="2" y="19"/>
                      </a:lnTo>
                      <a:lnTo>
                        <a:pt x="0" y="13"/>
                      </a:lnTo>
                      <a:lnTo>
                        <a:pt x="15" y="7"/>
                      </a:lnTo>
                      <a:lnTo>
                        <a:pt x="28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6350">
                  <a:solidFill>
                    <a:srgbClr val="CCCCCC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Georgia" pitchFamily="18" charset="0"/>
                  </a:endParaRPr>
                </a:p>
              </p:txBody>
            </p:sp>
          </p:grpSp>
          <p:grpSp>
            <p:nvGrpSpPr>
              <p:cNvPr id="335" name="Group 72"/>
              <p:cNvGrpSpPr>
                <a:grpSpLocks/>
              </p:cNvGrpSpPr>
              <p:nvPr/>
            </p:nvGrpSpPr>
            <p:grpSpPr bwMode="auto">
              <a:xfrm>
                <a:off x="1762" y="2467"/>
                <a:ext cx="610" cy="654"/>
                <a:chOff x="1150" y="2193"/>
                <a:chExt cx="764" cy="906"/>
              </a:xfrm>
            </p:grpSpPr>
            <p:sp>
              <p:nvSpPr>
                <p:cNvPr id="391" name="Freeform 73"/>
                <p:cNvSpPr>
                  <a:spLocks/>
                </p:cNvSpPr>
                <p:nvPr/>
              </p:nvSpPr>
              <p:spPr bwMode="auto">
                <a:xfrm>
                  <a:off x="1846" y="2977"/>
                  <a:ext cx="68" cy="122"/>
                </a:xfrm>
                <a:custGeom>
                  <a:avLst/>
                  <a:gdLst>
                    <a:gd name="T0" fmla="*/ 68 w 68"/>
                    <a:gd name="T1" fmla="*/ 0 h 122"/>
                    <a:gd name="T2" fmla="*/ 46 w 68"/>
                    <a:gd name="T3" fmla="*/ 26 h 122"/>
                    <a:gd name="T4" fmla="*/ 20 w 68"/>
                    <a:gd name="T5" fmla="*/ 26 h 122"/>
                    <a:gd name="T6" fmla="*/ 0 w 68"/>
                    <a:gd name="T7" fmla="*/ 41 h 122"/>
                    <a:gd name="T8" fmla="*/ 4 w 68"/>
                    <a:gd name="T9" fmla="*/ 62 h 122"/>
                    <a:gd name="T10" fmla="*/ 4 w 68"/>
                    <a:gd name="T11" fmla="*/ 96 h 122"/>
                    <a:gd name="T12" fmla="*/ 20 w 68"/>
                    <a:gd name="T13" fmla="*/ 122 h 122"/>
                    <a:gd name="T14" fmla="*/ 38 w 68"/>
                    <a:gd name="T15" fmla="*/ 115 h 122"/>
                    <a:gd name="T16" fmla="*/ 42 w 68"/>
                    <a:gd name="T17" fmla="*/ 100 h 122"/>
                    <a:gd name="T18" fmla="*/ 61 w 68"/>
                    <a:gd name="T19" fmla="*/ 66 h 122"/>
                    <a:gd name="T20" fmla="*/ 61 w 68"/>
                    <a:gd name="T21" fmla="*/ 48 h 122"/>
                    <a:gd name="T22" fmla="*/ 68 w 68"/>
                    <a:gd name="T23" fmla="*/ 0 h 122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68"/>
                    <a:gd name="T37" fmla="*/ 0 h 122"/>
                    <a:gd name="T38" fmla="*/ 68 w 68"/>
                    <a:gd name="T39" fmla="*/ 122 h 122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68" h="122">
                      <a:moveTo>
                        <a:pt x="68" y="0"/>
                      </a:moveTo>
                      <a:lnTo>
                        <a:pt x="46" y="26"/>
                      </a:lnTo>
                      <a:lnTo>
                        <a:pt x="20" y="26"/>
                      </a:lnTo>
                      <a:lnTo>
                        <a:pt x="0" y="41"/>
                      </a:lnTo>
                      <a:lnTo>
                        <a:pt x="4" y="62"/>
                      </a:lnTo>
                      <a:lnTo>
                        <a:pt x="4" y="96"/>
                      </a:lnTo>
                      <a:lnTo>
                        <a:pt x="20" y="122"/>
                      </a:lnTo>
                      <a:lnTo>
                        <a:pt x="38" y="115"/>
                      </a:lnTo>
                      <a:lnTo>
                        <a:pt x="42" y="100"/>
                      </a:lnTo>
                      <a:lnTo>
                        <a:pt x="61" y="66"/>
                      </a:lnTo>
                      <a:lnTo>
                        <a:pt x="61" y="48"/>
                      </a:lnTo>
                      <a:lnTo>
                        <a:pt x="68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6350">
                  <a:solidFill>
                    <a:srgbClr val="CCCCCC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Georgia" pitchFamily="18" charset="0"/>
                  </a:endParaRPr>
                </a:p>
              </p:txBody>
            </p:sp>
            <p:sp>
              <p:nvSpPr>
                <p:cNvPr id="392" name="Freeform 74"/>
                <p:cNvSpPr>
                  <a:spLocks/>
                </p:cNvSpPr>
                <p:nvPr/>
              </p:nvSpPr>
              <p:spPr bwMode="auto">
                <a:xfrm>
                  <a:off x="1150" y="2193"/>
                  <a:ext cx="764" cy="747"/>
                </a:xfrm>
                <a:custGeom>
                  <a:avLst/>
                  <a:gdLst>
                    <a:gd name="T0" fmla="*/ 11 w 764"/>
                    <a:gd name="T1" fmla="*/ 145 h 746"/>
                    <a:gd name="T2" fmla="*/ 13 w 764"/>
                    <a:gd name="T3" fmla="*/ 174 h 746"/>
                    <a:gd name="T4" fmla="*/ 74 w 764"/>
                    <a:gd name="T5" fmla="*/ 221 h 746"/>
                    <a:gd name="T6" fmla="*/ 122 w 764"/>
                    <a:gd name="T7" fmla="*/ 250 h 746"/>
                    <a:gd name="T8" fmla="*/ 117 w 764"/>
                    <a:gd name="T9" fmla="*/ 290 h 746"/>
                    <a:gd name="T10" fmla="*/ 145 w 764"/>
                    <a:gd name="T11" fmla="*/ 349 h 746"/>
                    <a:gd name="T12" fmla="*/ 158 w 764"/>
                    <a:gd name="T13" fmla="*/ 429 h 746"/>
                    <a:gd name="T14" fmla="*/ 132 w 764"/>
                    <a:gd name="T15" fmla="*/ 429 h 746"/>
                    <a:gd name="T16" fmla="*/ 115 w 764"/>
                    <a:gd name="T17" fmla="*/ 470 h 746"/>
                    <a:gd name="T18" fmla="*/ 98 w 764"/>
                    <a:gd name="T19" fmla="*/ 511 h 746"/>
                    <a:gd name="T20" fmla="*/ 57 w 764"/>
                    <a:gd name="T21" fmla="*/ 583 h 746"/>
                    <a:gd name="T22" fmla="*/ 59 w 764"/>
                    <a:gd name="T23" fmla="*/ 618 h 746"/>
                    <a:gd name="T24" fmla="*/ 161 w 764"/>
                    <a:gd name="T25" fmla="*/ 685 h 746"/>
                    <a:gd name="T26" fmla="*/ 249 w 764"/>
                    <a:gd name="T27" fmla="*/ 726 h 746"/>
                    <a:gd name="T28" fmla="*/ 325 w 764"/>
                    <a:gd name="T29" fmla="*/ 746 h 746"/>
                    <a:gd name="T30" fmla="*/ 353 w 764"/>
                    <a:gd name="T31" fmla="*/ 689 h 746"/>
                    <a:gd name="T32" fmla="*/ 422 w 764"/>
                    <a:gd name="T33" fmla="*/ 664 h 746"/>
                    <a:gd name="T34" fmla="*/ 472 w 764"/>
                    <a:gd name="T35" fmla="*/ 690 h 746"/>
                    <a:gd name="T36" fmla="*/ 541 w 764"/>
                    <a:gd name="T37" fmla="*/ 726 h 746"/>
                    <a:gd name="T38" fmla="*/ 604 w 764"/>
                    <a:gd name="T39" fmla="*/ 711 h 746"/>
                    <a:gd name="T40" fmla="*/ 650 w 764"/>
                    <a:gd name="T41" fmla="*/ 663 h 746"/>
                    <a:gd name="T42" fmla="*/ 622 w 764"/>
                    <a:gd name="T43" fmla="*/ 642 h 746"/>
                    <a:gd name="T44" fmla="*/ 617 w 764"/>
                    <a:gd name="T45" fmla="*/ 574 h 746"/>
                    <a:gd name="T46" fmla="*/ 635 w 764"/>
                    <a:gd name="T47" fmla="*/ 511 h 746"/>
                    <a:gd name="T48" fmla="*/ 635 w 764"/>
                    <a:gd name="T49" fmla="*/ 453 h 746"/>
                    <a:gd name="T50" fmla="*/ 602 w 764"/>
                    <a:gd name="T51" fmla="*/ 455 h 746"/>
                    <a:gd name="T52" fmla="*/ 587 w 764"/>
                    <a:gd name="T53" fmla="*/ 446 h 746"/>
                    <a:gd name="T54" fmla="*/ 622 w 764"/>
                    <a:gd name="T55" fmla="*/ 405 h 746"/>
                    <a:gd name="T56" fmla="*/ 676 w 764"/>
                    <a:gd name="T57" fmla="*/ 353 h 746"/>
                    <a:gd name="T58" fmla="*/ 705 w 764"/>
                    <a:gd name="T59" fmla="*/ 327 h 746"/>
                    <a:gd name="T60" fmla="*/ 727 w 764"/>
                    <a:gd name="T61" fmla="*/ 277 h 746"/>
                    <a:gd name="T62" fmla="*/ 764 w 764"/>
                    <a:gd name="T63" fmla="*/ 234 h 746"/>
                    <a:gd name="T64" fmla="*/ 720 w 764"/>
                    <a:gd name="T65" fmla="*/ 213 h 746"/>
                    <a:gd name="T66" fmla="*/ 667 w 764"/>
                    <a:gd name="T67" fmla="*/ 195 h 746"/>
                    <a:gd name="T68" fmla="*/ 631 w 764"/>
                    <a:gd name="T69" fmla="*/ 163 h 746"/>
                    <a:gd name="T70" fmla="*/ 581 w 764"/>
                    <a:gd name="T71" fmla="*/ 119 h 746"/>
                    <a:gd name="T72" fmla="*/ 539 w 764"/>
                    <a:gd name="T73" fmla="*/ 76 h 746"/>
                    <a:gd name="T74" fmla="*/ 509 w 764"/>
                    <a:gd name="T75" fmla="*/ 30 h 746"/>
                    <a:gd name="T76" fmla="*/ 444 w 764"/>
                    <a:gd name="T77" fmla="*/ 2 h 746"/>
                    <a:gd name="T78" fmla="*/ 416 w 764"/>
                    <a:gd name="T79" fmla="*/ 35 h 746"/>
                    <a:gd name="T80" fmla="*/ 318 w 764"/>
                    <a:gd name="T81" fmla="*/ 87 h 746"/>
                    <a:gd name="T82" fmla="*/ 266 w 764"/>
                    <a:gd name="T83" fmla="*/ 104 h 746"/>
                    <a:gd name="T84" fmla="*/ 220 w 764"/>
                    <a:gd name="T85" fmla="*/ 78 h 746"/>
                    <a:gd name="T86" fmla="*/ 199 w 764"/>
                    <a:gd name="T87" fmla="*/ 56 h 746"/>
                    <a:gd name="T88" fmla="*/ 205 w 764"/>
                    <a:gd name="T89" fmla="*/ 83 h 746"/>
                    <a:gd name="T90" fmla="*/ 198 w 764"/>
                    <a:gd name="T91" fmla="*/ 113 h 746"/>
                    <a:gd name="T92" fmla="*/ 182 w 764"/>
                    <a:gd name="T93" fmla="*/ 137 h 746"/>
                    <a:gd name="T94" fmla="*/ 141 w 764"/>
                    <a:gd name="T95" fmla="*/ 126 h 746"/>
                    <a:gd name="T96" fmla="*/ 93 w 764"/>
                    <a:gd name="T97" fmla="*/ 96 h 746"/>
                    <a:gd name="T98" fmla="*/ 59 w 764"/>
                    <a:gd name="T99" fmla="*/ 108 h 74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764"/>
                    <a:gd name="T151" fmla="*/ 0 h 746"/>
                    <a:gd name="T152" fmla="*/ 764 w 764"/>
                    <a:gd name="T153" fmla="*/ 746 h 746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764" h="746">
                      <a:moveTo>
                        <a:pt x="13" y="106"/>
                      </a:moveTo>
                      <a:lnTo>
                        <a:pt x="20" y="124"/>
                      </a:lnTo>
                      <a:lnTo>
                        <a:pt x="13" y="139"/>
                      </a:lnTo>
                      <a:lnTo>
                        <a:pt x="11" y="145"/>
                      </a:lnTo>
                      <a:lnTo>
                        <a:pt x="0" y="141"/>
                      </a:lnTo>
                      <a:lnTo>
                        <a:pt x="4" y="150"/>
                      </a:lnTo>
                      <a:lnTo>
                        <a:pt x="4" y="159"/>
                      </a:lnTo>
                      <a:lnTo>
                        <a:pt x="13" y="174"/>
                      </a:lnTo>
                      <a:lnTo>
                        <a:pt x="30" y="169"/>
                      </a:lnTo>
                      <a:lnTo>
                        <a:pt x="52" y="193"/>
                      </a:lnTo>
                      <a:lnTo>
                        <a:pt x="61" y="209"/>
                      </a:lnTo>
                      <a:lnTo>
                        <a:pt x="74" y="221"/>
                      </a:lnTo>
                      <a:lnTo>
                        <a:pt x="91" y="221"/>
                      </a:lnTo>
                      <a:lnTo>
                        <a:pt x="98" y="235"/>
                      </a:lnTo>
                      <a:lnTo>
                        <a:pt x="113" y="248"/>
                      </a:lnTo>
                      <a:lnTo>
                        <a:pt x="122" y="250"/>
                      </a:lnTo>
                      <a:lnTo>
                        <a:pt x="124" y="256"/>
                      </a:lnTo>
                      <a:lnTo>
                        <a:pt x="119" y="268"/>
                      </a:lnTo>
                      <a:lnTo>
                        <a:pt x="119" y="279"/>
                      </a:lnTo>
                      <a:lnTo>
                        <a:pt x="117" y="290"/>
                      </a:lnTo>
                      <a:lnTo>
                        <a:pt x="113" y="309"/>
                      </a:lnTo>
                      <a:lnTo>
                        <a:pt x="128" y="327"/>
                      </a:lnTo>
                      <a:lnTo>
                        <a:pt x="145" y="340"/>
                      </a:lnTo>
                      <a:lnTo>
                        <a:pt x="145" y="349"/>
                      </a:lnTo>
                      <a:lnTo>
                        <a:pt x="143" y="381"/>
                      </a:lnTo>
                      <a:lnTo>
                        <a:pt x="139" y="407"/>
                      </a:lnTo>
                      <a:lnTo>
                        <a:pt x="143" y="418"/>
                      </a:lnTo>
                      <a:lnTo>
                        <a:pt x="158" y="429"/>
                      </a:lnTo>
                      <a:lnTo>
                        <a:pt x="158" y="451"/>
                      </a:lnTo>
                      <a:lnTo>
                        <a:pt x="158" y="466"/>
                      </a:lnTo>
                      <a:lnTo>
                        <a:pt x="141" y="444"/>
                      </a:lnTo>
                      <a:lnTo>
                        <a:pt x="132" y="429"/>
                      </a:lnTo>
                      <a:lnTo>
                        <a:pt x="126" y="433"/>
                      </a:lnTo>
                      <a:lnTo>
                        <a:pt x="130" y="444"/>
                      </a:lnTo>
                      <a:lnTo>
                        <a:pt x="124" y="457"/>
                      </a:lnTo>
                      <a:lnTo>
                        <a:pt x="115" y="470"/>
                      </a:lnTo>
                      <a:lnTo>
                        <a:pt x="109" y="479"/>
                      </a:lnTo>
                      <a:lnTo>
                        <a:pt x="117" y="488"/>
                      </a:lnTo>
                      <a:lnTo>
                        <a:pt x="111" y="498"/>
                      </a:lnTo>
                      <a:lnTo>
                        <a:pt x="98" y="511"/>
                      </a:lnTo>
                      <a:lnTo>
                        <a:pt x="96" y="522"/>
                      </a:lnTo>
                      <a:lnTo>
                        <a:pt x="89" y="535"/>
                      </a:lnTo>
                      <a:lnTo>
                        <a:pt x="69" y="559"/>
                      </a:lnTo>
                      <a:lnTo>
                        <a:pt x="57" y="583"/>
                      </a:lnTo>
                      <a:lnTo>
                        <a:pt x="57" y="587"/>
                      </a:lnTo>
                      <a:lnTo>
                        <a:pt x="63" y="594"/>
                      </a:lnTo>
                      <a:lnTo>
                        <a:pt x="56" y="605"/>
                      </a:lnTo>
                      <a:lnTo>
                        <a:pt x="59" y="618"/>
                      </a:lnTo>
                      <a:lnTo>
                        <a:pt x="70" y="635"/>
                      </a:lnTo>
                      <a:lnTo>
                        <a:pt x="117" y="661"/>
                      </a:lnTo>
                      <a:lnTo>
                        <a:pt x="150" y="689"/>
                      </a:lnTo>
                      <a:lnTo>
                        <a:pt x="161" y="685"/>
                      </a:lnTo>
                      <a:lnTo>
                        <a:pt x="178" y="679"/>
                      </a:lnTo>
                      <a:lnTo>
                        <a:pt x="236" y="703"/>
                      </a:lnTo>
                      <a:lnTo>
                        <a:pt x="244" y="711"/>
                      </a:lnTo>
                      <a:lnTo>
                        <a:pt x="249" y="726"/>
                      </a:lnTo>
                      <a:lnTo>
                        <a:pt x="259" y="731"/>
                      </a:lnTo>
                      <a:lnTo>
                        <a:pt x="272" y="733"/>
                      </a:lnTo>
                      <a:lnTo>
                        <a:pt x="292" y="744"/>
                      </a:lnTo>
                      <a:lnTo>
                        <a:pt x="325" y="746"/>
                      </a:lnTo>
                      <a:lnTo>
                        <a:pt x="335" y="733"/>
                      </a:lnTo>
                      <a:lnTo>
                        <a:pt x="338" y="718"/>
                      </a:lnTo>
                      <a:lnTo>
                        <a:pt x="338" y="702"/>
                      </a:lnTo>
                      <a:lnTo>
                        <a:pt x="353" y="689"/>
                      </a:lnTo>
                      <a:lnTo>
                        <a:pt x="381" y="674"/>
                      </a:lnTo>
                      <a:lnTo>
                        <a:pt x="394" y="672"/>
                      </a:lnTo>
                      <a:lnTo>
                        <a:pt x="409" y="664"/>
                      </a:lnTo>
                      <a:lnTo>
                        <a:pt x="422" y="664"/>
                      </a:lnTo>
                      <a:lnTo>
                        <a:pt x="437" y="674"/>
                      </a:lnTo>
                      <a:lnTo>
                        <a:pt x="448" y="687"/>
                      </a:lnTo>
                      <a:lnTo>
                        <a:pt x="461" y="687"/>
                      </a:lnTo>
                      <a:lnTo>
                        <a:pt x="472" y="690"/>
                      </a:lnTo>
                      <a:lnTo>
                        <a:pt x="494" y="692"/>
                      </a:lnTo>
                      <a:lnTo>
                        <a:pt x="509" y="711"/>
                      </a:lnTo>
                      <a:lnTo>
                        <a:pt x="522" y="720"/>
                      </a:lnTo>
                      <a:lnTo>
                        <a:pt x="541" y="726"/>
                      </a:lnTo>
                      <a:lnTo>
                        <a:pt x="557" y="735"/>
                      </a:lnTo>
                      <a:lnTo>
                        <a:pt x="566" y="737"/>
                      </a:lnTo>
                      <a:lnTo>
                        <a:pt x="589" y="714"/>
                      </a:lnTo>
                      <a:lnTo>
                        <a:pt x="604" y="711"/>
                      </a:lnTo>
                      <a:lnTo>
                        <a:pt x="615" y="702"/>
                      </a:lnTo>
                      <a:lnTo>
                        <a:pt x="631" y="690"/>
                      </a:lnTo>
                      <a:lnTo>
                        <a:pt x="652" y="689"/>
                      </a:lnTo>
                      <a:lnTo>
                        <a:pt x="650" y="663"/>
                      </a:lnTo>
                      <a:lnTo>
                        <a:pt x="646" y="655"/>
                      </a:lnTo>
                      <a:lnTo>
                        <a:pt x="637" y="642"/>
                      </a:lnTo>
                      <a:lnTo>
                        <a:pt x="630" y="644"/>
                      </a:lnTo>
                      <a:lnTo>
                        <a:pt x="622" y="642"/>
                      </a:lnTo>
                      <a:lnTo>
                        <a:pt x="615" y="631"/>
                      </a:lnTo>
                      <a:lnTo>
                        <a:pt x="613" y="605"/>
                      </a:lnTo>
                      <a:lnTo>
                        <a:pt x="628" y="588"/>
                      </a:lnTo>
                      <a:lnTo>
                        <a:pt x="617" y="574"/>
                      </a:lnTo>
                      <a:lnTo>
                        <a:pt x="617" y="568"/>
                      </a:lnTo>
                      <a:lnTo>
                        <a:pt x="639" y="546"/>
                      </a:lnTo>
                      <a:lnTo>
                        <a:pt x="639" y="538"/>
                      </a:lnTo>
                      <a:lnTo>
                        <a:pt x="635" y="511"/>
                      </a:lnTo>
                      <a:lnTo>
                        <a:pt x="648" y="498"/>
                      </a:lnTo>
                      <a:lnTo>
                        <a:pt x="637" y="483"/>
                      </a:lnTo>
                      <a:lnTo>
                        <a:pt x="637" y="472"/>
                      </a:lnTo>
                      <a:lnTo>
                        <a:pt x="635" y="453"/>
                      </a:lnTo>
                      <a:lnTo>
                        <a:pt x="630" y="448"/>
                      </a:lnTo>
                      <a:lnTo>
                        <a:pt x="617" y="448"/>
                      </a:lnTo>
                      <a:lnTo>
                        <a:pt x="605" y="451"/>
                      </a:lnTo>
                      <a:lnTo>
                        <a:pt x="602" y="455"/>
                      </a:lnTo>
                      <a:lnTo>
                        <a:pt x="594" y="462"/>
                      </a:lnTo>
                      <a:lnTo>
                        <a:pt x="583" y="466"/>
                      </a:lnTo>
                      <a:lnTo>
                        <a:pt x="579" y="455"/>
                      </a:lnTo>
                      <a:lnTo>
                        <a:pt x="587" y="446"/>
                      </a:lnTo>
                      <a:lnTo>
                        <a:pt x="591" y="438"/>
                      </a:lnTo>
                      <a:lnTo>
                        <a:pt x="591" y="429"/>
                      </a:lnTo>
                      <a:lnTo>
                        <a:pt x="611" y="409"/>
                      </a:lnTo>
                      <a:lnTo>
                        <a:pt x="622" y="405"/>
                      </a:lnTo>
                      <a:lnTo>
                        <a:pt x="624" y="390"/>
                      </a:lnTo>
                      <a:lnTo>
                        <a:pt x="635" y="377"/>
                      </a:lnTo>
                      <a:lnTo>
                        <a:pt x="667" y="353"/>
                      </a:lnTo>
                      <a:lnTo>
                        <a:pt x="676" y="353"/>
                      </a:lnTo>
                      <a:lnTo>
                        <a:pt x="680" y="344"/>
                      </a:lnTo>
                      <a:lnTo>
                        <a:pt x="691" y="333"/>
                      </a:lnTo>
                      <a:lnTo>
                        <a:pt x="700" y="333"/>
                      </a:lnTo>
                      <a:lnTo>
                        <a:pt x="705" y="327"/>
                      </a:lnTo>
                      <a:lnTo>
                        <a:pt x="710" y="323"/>
                      </a:lnTo>
                      <a:lnTo>
                        <a:pt x="718" y="310"/>
                      </a:lnTo>
                      <a:lnTo>
                        <a:pt x="725" y="290"/>
                      </a:lnTo>
                      <a:lnTo>
                        <a:pt x="727" y="277"/>
                      </a:lnTo>
                      <a:lnTo>
                        <a:pt x="727" y="266"/>
                      </a:lnTo>
                      <a:lnTo>
                        <a:pt x="738" y="252"/>
                      </a:lnTo>
                      <a:lnTo>
                        <a:pt x="755" y="243"/>
                      </a:lnTo>
                      <a:lnTo>
                        <a:pt x="764" y="234"/>
                      </a:lnTo>
                      <a:lnTo>
                        <a:pt x="764" y="230"/>
                      </a:lnTo>
                      <a:lnTo>
                        <a:pt x="749" y="219"/>
                      </a:lnTo>
                      <a:lnTo>
                        <a:pt x="742" y="215"/>
                      </a:lnTo>
                      <a:lnTo>
                        <a:pt x="720" y="213"/>
                      </a:lnTo>
                      <a:lnTo>
                        <a:pt x="694" y="209"/>
                      </a:lnTo>
                      <a:lnTo>
                        <a:pt x="685" y="208"/>
                      </a:lnTo>
                      <a:lnTo>
                        <a:pt x="676" y="204"/>
                      </a:lnTo>
                      <a:lnTo>
                        <a:pt x="667" y="195"/>
                      </a:lnTo>
                      <a:lnTo>
                        <a:pt x="659" y="180"/>
                      </a:lnTo>
                      <a:lnTo>
                        <a:pt x="652" y="171"/>
                      </a:lnTo>
                      <a:lnTo>
                        <a:pt x="642" y="167"/>
                      </a:lnTo>
                      <a:lnTo>
                        <a:pt x="631" y="163"/>
                      </a:lnTo>
                      <a:lnTo>
                        <a:pt x="626" y="161"/>
                      </a:lnTo>
                      <a:lnTo>
                        <a:pt x="611" y="148"/>
                      </a:lnTo>
                      <a:lnTo>
                        <a:pt x="592" y="133"/>
                      </a:lnTo>
                      <a:lnTo>
                        <a:pt x="581" y="119"/>
                      </a:lnTo>
                      <a:lnTo>
                        <a:pt x="568" y="115"/>
                      </a:lnTo>
                      <a:lnTo>
                        <a:pt x="561" y="109"/>
                      </a:lnTo>
                      <a:lnTo>
                        <a:pt x="555" y="95"/>
                      </a:lnTo>
                      <a:lnTo>
                        <a:pt x="539" y="76"/>
                      </a:lnTo>
                      <a:lnTo>
                        <a:pt x="535" y="63"/>
                      </a:lnTo>
                      <a:lnTo>
                        <a:pt x="522" y="50"/>
                      </a:lnTo>
                      <a:lnTo>
                        <a:pt x="516" y="39"/>
                      </a:lnTo>
                      <a:lnTo>
                        <a:pt x="509" y="30"/>
                      </a:lnTo>
                      <a:lnTo>
                        <a:pt x="496" y="20"/>
                      </a:lnTo>
                      <a:lnTo>
                        <a:pt x="483" y="6"/>
                      </a:lnTo>
                      <a:lnTo>
                        <a:pt x="472" y="0"/>
                      </a:lnTo>
                      <a:lnTo>
                        <a:pt x="444" y="2"/>
                      </a:lnTo>
                      <a:lnTo>
                        <a:pt x="433" y="2"/>
                      </a:lnTo>
                      <a:lnTo>
                        <a:pt x="418" y="13"/>
                      </a:lnTo>
                      <a:lnTo>
                        <a:pt x="427" y="22"/>
                      </a:lnTo>
                      <a:lnTo>
                        <a:pt x="416" y="35"/>
                      </a:lnTo>
                      <a:lnTo>
                        <a:pt x="388" y="70"/>
                      </a:lnTo>
                      <a:lnTo>
                        <a:pt x="374" y="78"/>
                      </a:lnTo>
                      <a:lnTo>
                        <a:pt x="335" y="82"/>
                      </a:lnTo>
                      <a:lnTo>
                        <a:pt x="318" y="87"/>
                      </a:lnTo>
                      <a:lnTo>
                        <a:pt x="309" y="96"/>
                      </a:lnTo>
                      <a:lnTo>
                        <a:pt x="305" y="104"/>
                      </a:lnTo>
                      <a:lnTo>
                        <a:pt x="290" y="100"/>
                      </a:lnTo>
                      <a:lnTo>
                        <a:pt x="266" y="104"/>
                      </a:lnTo>
                      <a:lnTo>
                        <a:pt x="251" y="102"/>
                      </a:lnTo>
                      <a:lnTo>
                        <a:pt x="238" y="93"/>
                      </a:lnTo>
                      <a:lnTo>
                        <a:pt x="229" y="82"/>
                      </a:lnTo>
                      <a:lnTo>
                        <a:pt x="220" y="78"/>
                      </a:lnTo>
                      <a:lnTo>
                        <a:pt x="227" y="69"/>
                      </a:lnTo>
                      <a:lnTo>
                        <a:pt x="216" y="59"/>
                      </a:lnTo>
                      <a:lnTo>
                        <a:pt x="207" y="57"/>
                      </a:lnTo>
                      <a:lnTo>
                        <a:pt x="199" y="56"/>
                      </a:lnTo>
                      <a:lnTo>
                        <a:pt x="198" y="59"/>
                      </a:lnTo>
                      <a:lnTo>
                        <a:pt x="205" y="67"/>
                      </a:lnTo>
                      <a:lnTo>
                        <a:pt x="201" y="72"/>
                      </a:lnTo>
                      <a:lnTo>
                        <a:pt x="205" y="83"/>
                      </a:lnTo>
                      <a:lnTo>
                        <a:pt x="207" y="96"/>
                      </a:lnTo>
                      <a:lnTo>
                        <a:pt x="207" y="106"/>
                      </a:lnTo>
                      <a:lnTo>
                        <a:pt x="205" y="108"/>
                      </a:lnTo>
                      <a:lnTo>
                        <a:pt x="198" y="113"/>
                      </a:lnTo>
                      <a:lnTo>
                        <a:pt x="196" y="122"/>
                      </a:lnTo>
                      <a:lnTo>
                        <a:pt x="196" y="132"/>
                      </a:lnTo>
                      <a:lnTo>
                        <a:pt x="194" y="139"/>
                      </a:lnTo>
                      <a:lnTo>
                        <a:pt x="182" y="137"/>
                      </a:lnTo>
                      <a:lnTo>
                        <a:pt x="169" y="130"/>
                      </a:lnTo>
                      <a:lnTo>
                        <a:pt x="161" y="137"/>
                      </a:lnTo>
                      <a:lnTo>
                        <a:pt x="148" y="128"/>
                      </a:lnTo>
                      <a:lnTo>
                        <a:pt x="141" y="126"/>
                      </a:lnTo>
                      <a:lnTo>
                        <a:pt x="132" y="133"/>
                      </a:lnTo>
                      <a:lnTo>
                        <a:pt x="124" y="132"/>
                      </a:lnTo>
                      <a:lnTo>
                        <a:pt x="124" y="126"/>
                      </a:lnTo>
                      <a:lnTo>
                        <a:pt x="93" y="96"/>
                      </a:lnTo>
                      <a:lnTo>
                        <a:pt x="85" y="95"/>
                      </a:lnTo>
                      <a:lnTo>
                        <a:pt x="80" y="100"/>
                      </a:lnTo>
                      <a:lnTo>
                        <a:pt x="67" y="106"/>
                      </a:lnTo>
                      <a:lnTo>
                        <a:pt x="59" y="108"/>
                      </a:lnTo>
                      <a:lnTo>
                        <a:pt x="50" y="98"/>
                      </a:lnTo>
                      <a:lnTo>
                        <a:pt x="28" y="98"/>
                      </a:lnTo>
                      <a:lnTo>
                        <a:pt x="13" y="106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6350">
                  <a:solidFill>
                    <a:srgbClr val="CCCCCC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Georgia" pitchFamily="18" charset="0"/>
                  </a:endParaRPr>
                </a:p>
              </p:txBody>
            </p:sp>
          </p:grpSp>
          <p:sp>
            <p:nvSpPr>
              <p:cNvPr id="336" name="Freeform 75"/>
              <p:cNvSpPr>
                <a:spLocks/>
              </p:cNvSpPr>
              <p:nvPr/>
            </p:nvSpPr>
            <p:spPr bwMode="auto">
              <a:xfrm>
                <a:off x="2950" y="2105"/>
                <a:ext cx="297" cy="140"/>
              </a:xfrm>
              <a:custGeom>
                <a:avLst/>
                <a:gdLst>
                  <a:gd name="T0" fmla="*/ 91 w 371"/>
                  <a:gd name="T1" fmla="*/ 65 h 194"/>
                  <a:gd name="T2" fmla="*/ 83 w 371"/>
                  <a:gd name="T3" fmla="*/ 39 h 194"/>
                  <a:gd name="T4" fmla="*/ 59 w 371"/>
                  <a:gd name="T5" fmla="*/ 26 h 194"/>
                  <a:gd name="T6" fmla="*/ 33 w 371"/>
                  <a:gd name="T7" fmla="*/ 46 h 194"/>
                  <a:gd name="T8" fmla="*/ 17 w 371"/>
                  <a:gd name="T9" fmla="*/ 89 h 194"/>
                  <a:gd name="T10" fmla="*/ 13 w 371"/>
                  <a:gd name="T11" fmla="*/ 104 h 194"/>
                  <a:gd name="T12" fmla="*/ 0 w 371"/>
                  <a:gd name="T13" fmla="*/ 119 h 194"/>
                  <a:gd name="T14" fmla="*/ 4 w 371"/>
                  <a:gd name="T15" fmla="*/ 149 h 194"/>
                  <a:gd name="T16" fmla="*/ 15 w 371"/>
                  <a:gd name="T17" fmla="*/ 169 h 194"/>
                  <a:gd name="T18" fmla="*/ 48 w 371"/>
                  <a:gd name="T19" fmla="*/ 152 h 194"/>
                  <a:gd name="T20" fmla="*/ 70 w 371"/>
                  <a:gd name="T21" fmla="*/ 149 h 194"/>
                  <a:gd name="T22" fmla="*/ 98 w 371"/>
                  <a:gd name="T23" fmla="*/ 156 h 194"/>
                  <a:gd name="T24" fmla="*/ 126 w 371"/>
                  <a:gd name="T25" fmla="*/ 149 h 194"/>
                  <a:gd name="T26" fmla="*/ 144 w 371"/>
                  <a:gd name="T27" fmla="*/ 154 h 194"/>
                  <a:gd name="T28" fmla="*/ 168 w 371"/>
                  <a:gd name="T29" fmla="*/ 149 h 194"/>
                  <a:gd name="T30" fmla="*/ 196 w 371"/>
                  <a:gd name="T31" fmla="*/ 147 h 194"/>
                  <a:gd name="T32" fmla="*/ 224 w 371"/>
                  <a:gd name="T33" fmla="*/ 165 h 194"/>
                  <a:gd name="T34" fmla="*/ 262 w 371"/>
                  <a:gd name="T35" fmla="*/ 181 h 194"/>
                  <a:gd name="T36" fmla="*/ 284 w 371"/>
                  <a:gd name="T37" fmla="*/ 194 h 194"/>
                  <a:gd name="T38" fmla="*/ 317 w 371"/>
                  <a:gd name="T39" fmla="*/ 185 h 194"/>
                  <a:gd name="T40" fmla="*/ 334 w 371"/>
                  <a:gd name="T41" fmla="*/ 167 h 194"/>
                  <a:gd name="T42" fmla="*/ 365 w 371"/>
                  <a:gd name="T43" fmla="*/ 134 h 194"/>
                  <a:gd name="T44" fmla="*/ 367 w 371"/>
                  <a:gd name="T45" fmla="*/ 91 h 194"/>
                  <a:gd name="T46" fmla="*/ 341 w 371"/>
                  <a:gd name="T47" fmla="*/ 69 h 194"/>
                  <a:gd name="T48" fmla="*/ 327 w 371"/>
                  <a:gd name="T49" fmla="*/ 33 h 194"/>
                  <a:gd name="T50" fmla="*/ 303 w 371"/>
                  <a:gd name="T51" fmla="*/ 19 h 194"/>
                  <a:gd name="T52" fmla="*/ 260 w 371"/>
                  <a:gd name="T53" fmla="*/ 30 h 194"/>
                  <a:gd name="T54" fmla="*/ 235 w 371"/>
                  <a:gd name="T55" fmla="*/ 19 h 194"/>
                  <a:gd name="T56" fmla="*/ 213 w 371"/>
                  <a:gd name="T57" fmla="*/ 4 h 194"/>
                  <a:gd name="T58" fmla="*/ 191 w 371"/>
                  <a:gd name="T59" fmla="*/ 0 h 194"/>
                  <a:gd name="T60" fmla="*/ 167 w 371"/>
                  <a:gd name="T61" fmla="*/ 4 h 194"/>
                  <a:gd name="T62" fmla="*/ 155 w 371"/>
                  <a:gd name="T63" fmla="*/ 19 h 194"/>
                  <a:gd name="T64" fmla="*/ 159 w 371"/>
                  <a:gd name="T65" fmla="*/ 61 h 194"/>
                  <a:gd name="T66" fmla="*/ 144 w 371"/>
                  <a:gd name="T67" fmla="*/ 85 h 194"/>
                  <a:gd name="T68" fmla="*/ 128 w 371"/>
                  <a:gd name="T69" fmla="*/ 84 h 19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71"/>
                  <a:gd name="T106" fmla="*/ 0 h 194"/>
                  <a:gd name="T107" fmla="*/ 371 w 371"/>
                  <a:gd name="T108" fmla="*/ 194 h 19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71" h="194">
                    <a:moveTo>
                      <a:pt x="109" y="76"/>
                    </a:moveTo>
                    <a:lnTo>
                      <a:pt x="91" y="65"/>
                    </a:lnTo>
                    <a:lnTo>
                      <a:pt x="87" y="52"/>
                    </a:lnTo>
                    <a:lnTo>
                      <a:pt x="83" y="39"/>
                    </a:lnTo>
                    <a:lnTo>
                      <a:pt x="74" y="26"/>
                    </a:lnTo>
                    <a:lnTo>
                      <a:pt x="59" y="26"/>
                    </a:lnTo>
                    <a:lnTo>
                      <a:pt x="48" y="32"/>
                    </a:lnTo>
                    <a:lnTo>
                      <a:pt x="33" y="46"/>
                    </a:lnTo>
                    <a:lnTo>
                      <a:pt x="15" y="80"/>
                    </a:lnTo>
                    <a:lnTo>
                      <a:pt x="17" y="89"/>
                    </a:lnTo>
                    <a:lnTo>
                      <a:pt x="17" y="98"/>
                    </a:lnTo>
                    <a:lnTo>
                      <a:pt x="13" y="104"/>
                    </a:lnTo>
                    <a:lnTo>
                      <a:pt x="6" y="111"/>
                    </a:lnTo>
                    <a:lnTo>
                      <a:pt x="0" y="119"/>
                    </a:lnTo>
                    <a:lnTo>
                      <a:pt x="4" y="128"/>
                    </a:lnTo>
                    <a:lnTo>
                      <a:pt x="4" y="149"/>
                    </a:lnTo>
                    <a:lnTo>
                      <a:pt x="7" y="165"/>
                    </a:lnTo>
                    <a:lnTo>
                      <a:pt x="15" y="169"/>
                    </a:lnTo>
                    <a:lnTo>
                      <a:pt x="30" y="163"/>
                    </a:lnTo>
                    <a:lnTo>
                      <a:pt x="48" y="152"/>
                    </a:lnTo>
                    <a:lnTo>
                      <a:pt x="56" y="145"/>
                    </a:lnTo>
                    <a:lnTo>
                      <a:pt x="70" y="149"/>
                    </a:lnTo>
                    <a:lnTo>
                      <a:pt x="85" y="152"/>
                    </a:lnTo>
                    <a:lnTo>
                      <a:pt x="98" y="156"/>
                    </a:lnTo>
                    <a:lnTo>
                      <a:pt x="107" y="160"/>
                    </a:lnTo>
                    <a:lnTo>
                      <a:pt x="126" y="149"/>
                    </a:lnTo>
                    <a:lnTo>
                      <a:pt x="135" y="149"/>
                    </a:lnTo>
                    <a:lnTo>
                      <a:pt x="144" y="154"/>
                    </a:lnTo>
                    <a:lnTo>
                      <a:pt x="157" y="158"/>
                    </a:lnTo>
                    <a:lnTo>
                      <a:pt x="168" y="149"/>
                    </a:lnTo>
                    <a:lnTo>
                      <a:pt x="185" y="145"/>
                    </a:lnTo>
                    <a:lnTo>
                      <a:pt x="196" y="147"/>
                    </a:lnTo>
                    <a:lnTo>
                      <a:pt x="205" y="163"/>
                    </a:lnTo>
                    <a:lnTo>
                      <a:pt x="224" y="165"/>
                    </a:lnTo>
                    <a:lnTo>
                      <a:pt x="247" y="163"/>
                    </a:lnTo>
                    <a:lnTo>
                      <a:pt x="262" y="181"/>
                    </a:lnTo>
                    <a:lnTo>
                      <a:pt x="273" y="192"/>
                    </a:lnTo>
                    <a:lnTo>
                      <a:pt x="284" y="194"/>
                    </a:lnTo>
                    <a:lnTo>
                      <a:pt x="301" y="187"/>
                    </a:lnTo>
                    <a:lnTo>
                      <a:pt x="317" y="185"/>
                    </a:lnTo>
                    <a:lnTo>
                      <a:pt x="328" y="176"/>
                    </a:lnTo>
                    <a:lnTo>
                      <a:pt x="334" y="167"/>
                    </a:lnTo>
                    <a:lnTo>
                      <a:pt x="354" y="145"/>
                    </a:lnTo>
                    <a:lnTo>
                      <a:pt x="365" y="134"/>
                    </a:lnTo>
                    <a:lnTo>
                      <a:pt x="371" y="117"/>
                    </a:lnTo>
                    <a:lnTo>
                      <a:pt x="367" y="91"/>
                    </a:lnTo>
                    <a:lnTo>
                      <a:pt x="358" y="85"/>
                    </a:lnTo>
                    <a:lnTo>
                      <a:pt x="341" y="69"/>
                    </a:lnTo>
                    <a:lnTo>
                      <a:pt x="334" y="52"/>
                    </a:lnTo>
                    <a:lnTo>
                      <a:pt x="327" y="33"/>
                    </a:lnTo>
                    <a:lnTo>
                      <a:pt x="312" y="20"/>
                    </a:lnTo>
                    <a:lnTo>
                      <a:pt x="303" y="19"/>
                    </a:lnTo>
                    <a:lnTo>
                      <a:pt x="273" y="20"/>
                    </a:lnTo>
                    <a:lnTo>
                      <a:pt x="260" y="30"/>
                    </a:lnTo>
                    <a:lnTo>
                      <a:pt x="251" y="33"/>
                    </a:lnTo>
                    <a:lnTo>
                      <a:pt x="235" y="19"/>
                    </a:lnTo>
                    <a:lnTo>
                      <a:pt x="222" y="13"/>
                    </a:lnTo>
                    <a:lnTo>
                      <a:pt x="213" y="4"/>
                    </a:lnTo>
                    <a:lnTo>
                      <a:pt x="207" y="2"/>
                    </a:lnTo>
                    <a:lnTo>
                      <a:pt x="191" y="0"/>
                    </a:lnTo>
                    <a:lnTo>
                      <a:pt x="178" y="4"/>
                    </a:lnTo>
                    <a:lnTo>
                      <a:pt x="167" y="4"/>
                    </a:lnTo>
                    <a:lnTo>
                      <a:pt x="161" y="9"/>
                    </a:lnTo>
                    <a:lnTo>
                      <a:pt x="155" y="19"/>
                    </a:lnTo>
                    <a:lnTo>
                      <a:pt x="155" y="39"/>
                    </a:lnTo>
                    <a:lnTo>
                      <a:pt x="159" y="61"/>
                    </a:lnTo>
                    <a:lnTo>
                      <a:pt x="159" y="71"/>
                    </a:lnTo>
                    <a:lnTo>
                      <a:pt x="144" y="85"/>
                    </a:lnTo>
                    <a:lnTo>
                      <a:pt x="135" y="93"/>
                    </a:lnTo>
                    <a:lnTo>
                      <a:pt x="128" y="84"/>
                    </a:lnTo>
                    <a:lnTo>
                      <a:pt x="109" y="76"/>
                    </a:lnTo>
                    <a:close/>
                  </a:path>
                </a:pathLst>
              </a:custGeom>
              <a:solidFill>
                <a:schemeClr val="accent5"/>
              </a:solidFill>
              <a:ln w="6350">
                <a:solidFill>
                  <a:srgbClr val="CCCC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eorgia" pitchFamily="18" charset="0"/>
                </a:endParaRPr>
              </a:p>
            </p:txBody>
          </p:sp>
          <p:grpSp>
            <p:nvGrpSpPr>
              <p:cNvPr id="337" name="Group 76"/>
              <p:cNvGrpSpPr>
                <a:grpSpLocks/>
              </p:cNvGrpSpPr>
              <p:nvPr/>
            </p:nvGrpSpPr>
            <p:grpSpPr bwMode="auto">
              <a:xfrm>
                <a:off x="1768" y="1918"/>
                <a:ext cx="361" cy="544"/>
                <a:chOff x="1158" y="1432"/>
                <a:chExt cx="452" cy="754"/>
              </a:xfrm>
            </p:grpSpPr>
            <p:sp>
              <p:nvSpPr>
                <p:cNvPr id="385" name="Freeform 77"/>
                <p:cNvSpPr>
                  <a:spLocks/>
                </p:cNvSpPr>
                <p:nvPr/>
              </p:nvSpPr>
              <p:spPr bwMode="auto">
                <a:xfrm>
                  <a:off x="1156" y="1440"/>
                  <a:ext cx="454" cy="746"/>
                </a:xfrm>
                <a:custGeom>
                  <a:avLst/>
                  <a:gdLst>
                    <a:gd name="T0" fmla="*/ 147 w 452"/>
                    <a:gd name="T1" fmla="*/ 515 h 745"/>
                    <a:gd name="T2" fmla="*/ 97 w 452"/>
                    <a:gd name="T3" fmla="*/ 549 h 745"/>
                    <a:gd name="T4" fmla="*/ 84 w 452"/>
                    <a:gd name="T5" fmla="*/ 580 h 745"/>
                    <a:gd name="T6" fmla="*/ 113 w 452"/>
                    <a:gd name="T7" fmla="*/ 597 h 745"/>
                    <a:gd name="T8" fmla="*/ 137 w 452"/>
                    <a:gd name="T9" fmla="*/ 608 h 745"/>
                    <a:gd name="T10" fmla="*/ 181 w 452"/>
                    <a:gd name="T11" fmla="*/ 617 h 745"/>
                    <a:gd name="T12" fmla="*/ 152 w 452"/>
                    <a:gd name="T13" fmla="*/ 651 h 745"/>
                    <a:gd name="T14" fmla="*/ 87 w 452"/>
                    <a:gd name="T15" fmla="*/ 632 h 745"/>
                    <a:gd name="T16" fmla="*/ 41 w 452"/>
                    <a:gd name="T17" fmla="*/ 671 h 745"/>
                    <a:gd name="T18" fmla="*/ 2 w 452"/>
                    <a:gd name="T19" fmla="*/ 691 h 745"/>
                    <a:gd name="T20" fmla="*/ 22 w 452"/>
                    <a:gd name="T21" fmla="*/ 708 h 745"/>
                    <a:gd name="T22" fmla="*/ 59 w 452"/>
                    <a:gd name="T23" fmla="*/ 702 h 745"/>
                    <a:gd name="T24" fmla="*/ 110 w 452"/>
                    <a:gd name="T25" fmla="*/ 723 h 745"/>
                    <a:gd name="T26" fmla="*/ 148 w 452"/>
                    <a:gd name="T27" fmla="*/ 689 h 745"/>
                    <a:gd name="T28" fmla="*/ 183 w 452"/>
                    <a:gd name="T29" fmla="*/ 710 h 745"/>
                    <a:gd name="T30" fmla="*/ 231 w 452"/>
                    <a:gd name="T31" fmla="*/ 717 h 745"/>
                    <a:gd name="T32" fmla="*/ 266 w 452"/>
                    <a:gd name="T33" fmla="*/ 714 h 745"/>
                    <a:gd name="T34" fmla="*/ 315 w 452"/>
                    <a:gd name="T35" fmla="*/ 734 h 745"/>
                    <a:gd name="T36" fmla="*/ 357 w 452"/>
                    <a:gd name="T37" fmla="*/ 738 h 745"/>
                    <a:gd name="T38" fmla="*/ 398 w 452"/>
                    <a:gd name="T39" fmla="*/ 723 h 745"/>
                    <a:gd name="T40" fmla="*/ 381 w 452"/>
                    <a:gd name="T41" fmla="*/ 689 h 745"/>
                    <a:gd name="T42" fmla="*/ 383 w 452"/>
                    <a:gd name="T43" fmla="*/ 667 h 745"/>
                    <a:gd name="T44" fmla="*/ 437 w 452"/>
                    <a:gd name="T45" fmla="*/ 632 h 745"/>
                    <a:gd name="T46" fmla="*/ 452 w 452"/>
                    <a:gd name="T47" fmla="*/ 584 h 745"/>
                    <a:gd name="T48" fmla="*/ 413 w 452"/>
                    <a:gd name="T49" fmla="*/ 558 h 745"/>
                    <a:gd name="T50" fmla="*/ 385 w 452"/>
                    <a:gd name="T51" fmla="*/ 556 h 745"/>
                    <a:gd name="T52" fmla="*/ 394 w 452"/>
                    <a:gd name="T53" fmla="*/ 510 h 745"/>
                    <a:gd name="T54" fmla="*/ 394 w 452"/>
                    <a:gd name="T55" fmla="*/ 447 h 745"/>
                    <a:gd name="T56" fmla="*/ 354 w 452"/>
                    <a:gd name="T57" fmla="*/ 374 h 745"/>
                    <a:gd name="T58" fmla="*/ 354 w 452"/>
                    <a:gd name="T59" fmla="*/ 317 h 745"/>
                    <a:gd name="T60" fmla="*/ 341 w 452"/>
                    <a:gd name="T61" fmla="*/ 272 h 745"/>
                    <a:gd name="T62" fmla="*/ 298 w 452"/>
                    <a:gd name="T63" fmla="*/ 248 h 745"/>
                    <a:gd name="T64" fmla="*/ 294 w 452"/>
                    <a:gd name="T65" fmla="*/ 230 h 745"/>
                    <a:gd name="T66" fmla="*/ 331 w 452"/>
                    <a:gd name="T67" fmla="*/ 235 h 745"/>
                    <a:gd name="T68" fmla="*/ 389 w 452"/>
                    <a:gd name="T69" fmla="*/ 165 h 745"/>
                    <a:gd name="T70" fmla="*/ 385 w 452"/>
                    <a:gd name="T71" fmla="*/ 120 h 745"/>
                    <a:gd name="T72" fmla="*/ 331 w 452"/>
                    <a:gd name="T73" fmla="*/ 98 h 745"/>
                    <a:gd name="T74" fmla="*/ 302 w 452"/>
                    <a:gd name="T75" fmla="*/ 100 h 745"/>
                    <a:gd name="T76" fmla="*/ 318 w 452"/>
                    <a:gd name="T77" fmla="*/ 72 h 745"/>
                    <a:gd name="T78" fmla="*/ 376 w 452"/>
                    <a:gd name="T79" fmla="*/ 37 h 745"/>
                    <a:gd name="T80" fmla="*/ 339 w 452"/>
                    <a:gd name="T81" fmla="*/ 13 h 745"/>
                    <a:gd name="T82" fmla="*/ 278 w 452"/>
                    <a:gd name="T83" fmla="*/ 22 h 745"/>
                    <a:gd name="T84" fmla="*/ 250 w 452"/>
                    <a:gd name="T85" fmla="*/ 48 h 745"/>
                    <a:gd name="T86" fmla="*/ 231 w 452"/>
                    <a:gd name="T87" fmla="*/ 83 h 745"/>
                    <a:gd name="T88" fmla="*/ 183 w 452"/>
                    <a:gd name="T89" fmla="*/ 143 h 745"/>
                    <a:gd name="T90" fmla="*/ 214 w 452"/>
                    <a:gd name="T91" fmla="*/ 155 h 745"/>
                    <a:gd name="T92" fmla="*/ 169 w 452"/>
                    <a:gd name="T93" fmla="*/ 230 h 745"/>
                    <a:gd name="T94" fmla="*/ 185 w 452"/>
                    <a:gd name="T95" fmla="*/ 241 h 745"/>
                    <a:gd name="T96" fmla="*/ 213 w 452"/>
                    <a:gd name="T97" fmla="*/ 257 h 745"/>
                    <a:gd name="T98" fmla="*/ 181 w 452"/>
                    <a:gd name="T99" fmla="*/ 302 h 745"/>
                    <a:gd name="T100" fmla="*/ 226 w 452"/>
                    <a:gd name="T101" fmla="*/ 331 h 745"/>
                    <a:gd name="T102" fmla="*/ 253 w 452"/>
                    <a:gd name="T103" fmla="*/ 341 h 745"/>
                    <a:gd name="T104" fmla="*/ 244 w 452"/>
                    <a:gd name="T105" fmla="*/ 405 h 745"/>
                    <a:gd name="T106" fmla="*/ 242 w 452"/>
                    <a:gd name="T107" fmla="*/ 449 h 745"/>
                    <a:gd name="T108" fmla="*/ 222 w 452"/>
                    <a:gd name="T109" fmla="*/ 469 h 745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452"/>
                    <a:gd name="T166" fmla="*/ 0 h 745"/>
                    <a:gd name="T167" fmla="*/ 452 w 452"/>
                    <a:gd name="T168" fmla="*/ 745 h 745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452" h="745">
                      <a:moveTo>
                        <a:pt x="135" y="478"/>
                      </a:moveTo>
                      <a:lnTo>
                        <a:pt x="156" y="497"/>
                      </a:lnTo>
                      <a:lnTo>
                        <a:pt x="147" y="515"/>
                      </a:lnTo>
                      <a:lnTo>
                        <a:pt x="134" y="530"/>
                      </a:lnTo>
                      <a:lnTo>
                        <a:pt x="113" y="540"/>
                      </a:lnTo>
                      <a:lnTo>
                        <a:pt x="97" y="549"/>
                      </a:lnTo>
                      <a:lnTo>
                        <a:pt x="80" y="551"/>
                      </a:lnTo>
                      <a:lnTo>
                        <a:pt x="71" y="558"/>
                      </a:lnTo>
                      <a:lnTo>
                        <a:pt x="84" y="580"/>
                      </a:lnTo>
                      <a:lnTo>
                        <a:pt x="104" y="580"/>
                      </a:lnTo>
                      <a:lnTo>
                        <a:pt x="113" y="582"/>
                      </a:lnTo>
                      <a:lnTo>
                        <a:pt x="113" y="597"/>
                      </a:lnTo>
                      <a:lnTo>
                        <a:pt x="124" y="597"/>
                      </a:lnTo>
                      <a:lnTo>
                        <a:pt x="132" y="593"/>
                      </a:lnTo>
                      <a:lnTo>
                        <a:pt x="137" y="608"/>
                      </a:lnTo>
                      <a:lnTo>
                        <a:pt x="148" y="621"/>
                      </a:lnTo>
                      <a:lnTo>
                        <a:pt x="167" y="621"/>
                      </a:lnTo>
                      <a:lnTo>
                        <a:pt x="181" y="617"/>
                      </a:lnTo>
                      <a:lnTo>
                        <a:pt x="192" y="621"/>
                      </a:lnTo>
                      <a:lnTo>
                        <a:pt x="163" y="645"/>
                      </a:lnTo>
                      <a:lnTo>
                        <a:pt x="152" y="651"/>
                      </a:lnTo>
                      <a:lnTo>
                        <a:pt x="137" y="645"/>
                      </a:lnTo>
                      <a:lnTo>
                        <a:pt x="104" y="632"/>
                      </a:lnTo>
                      <a:lnTo>
                        <a:pt x="87" y="632"/>
                      </a:lnTo>
                      <a:lnTo>
                        <a:pt x="72" y="645"/>
                      </a:lnTo>
                      <a:lnTo>
                        <a:pt x="52" y="662"/>
                      </a:lnTo>
                      <a:lnTo>
                        <a:pt x="41" y="671"/>
                      </a:lnTo>
                      <a:lnTo>
                        <a:pt x="28" y="675"/>
                      </a:lnTo>
                      <a:lnTo>
                        <a:pt x="13" y="682"/>
                      </a:lnTo>
                      <a:lnTo>
                        <a:pt x="2" y="691"/>
                      </a:lnTo>
                      <a:lnTo>
                        <a:pt x="0" y="697"/>
                      </a:lnTo>
                      <a:lnTo>
                        <a:pt x="13" y="699"/>
                      </a:lnTo>
                      <a:lnTo>
                        <a:pt x="22" y="708"/>
                      </a:lnTo>
                      <a:lnTo>
                        <a:pt x="35" y="714"/>
                      </a:lnTo>
                      <a:lnTo>
                        <a:pt x="48" y="708"/>
                      </a:lnTo>
                      <a:lnTo>
                        <a:pt x="59" y="702"/>
                      </a:lnTo>
                      <a:lnTo>
                        <a:pt x="72" y="704"/>
                      </a:lnTo>
                      <a:lnTo>
                        <a:pt x="91" y="715"/>
                      </a:lnTo>
                      <a:lnTo>
                        <a:pt x="110" y="723"/>
                      </a:lnTo>
                      <a:lnTo>
                        <a:pt x="122" y="715"/>
                      </a:lnTo>
                      <a:lnTo>
                        <a:pt x="128" y="701"/>
                      </a:lnTo>
                      <a:lnTo>
                        <a:pt x="148" y="689"/>
                      </a:lnTo>
                      <a:lnTo>
                        <a:pt x="161" y="689"/>
                      </a:lnTo>
                      <a:lnTo>
                        <a:pt x="173" y="702"/>
                      </a:lnTo>
                      <a:lnTo>
                        <a:pt x="183" y="710"/>
                      </a:lnTo>
                      <a:lnTo>
                        <a:pt x="198" y="710"/>
                      </a:lnTo>
                      <a:lnTo>
                        <a:pt x="218" y="712"/>
                      </a:lnTo>
                      <a:lnTo>
                        <a:pt x="231" y="717"/>
                      </a:lnTo>
                      <a:lnTo>
                        <a:pt x="244" y="708"/>
                      </a:lnTo>
                      <a:lnTo>
                        <a:pt x="255" y="708"/>
                      </a:lnTo>
                      <a:lnTo>
                        <a:pt x="266" y="714"/>
                      </a:lnTo>
                      <a:lnTo>
                        <a:pt x="279" y="728"/>
                      </a:lnTo>
                      <a:lnTo>
                        <a:pt x="296" y="730"/>
                      </a:lnTo>
                      <a:lnTo>
                        <a:pt x="315" y="734"/>
                      </a:lnTo>
                      <a:lnTo>
                        <a:pt x="328" y="741"/>
                      </a:lnTo>
                      <a:lnTo>
                        <a:pt x="344" y="745"/>
                      </a:lnTo>
                      <a:lnTo>
                        <a:pt x="357" y="738"/>
                      </a:lnTo>
                      <a:lnTo>
                        <a:pt x="374" y="728"/>
                      </a:lnTo>
                      <a:lnTo>
                        <a:pt x="385" y="726"/>
                      </a:lnTo>
                      <a:lnTo>
                        <a:pt x="398" y="723"/>
                      </a:lnTo>
                      <a:lnTo>
                        <a:pt x="411" y="712"/>
                      </a:lnTo>
                      <a:lnTo>
                        <a:pt x="402" y="701"/>
                      </a:lnTo>
                      <a:lnTo>
                        <a:pt x="381" y="689"/>
                      </a:lnTo>
                      <a:lnTo>
                        <a:pt x="374" y="682"/>
                      </a:lnTo>
                      <a:lnTo>
                        <a:pt x="374" y="675"/>
                      </a:lnTo>
                      <a:lnTo>
                        <a:pt x="383" y="667"/>
                      </a:lnTo>
                      <a:lnTo>
                        <a:pt x="398" y="665"/>
                      </a:lnTo>
                      <a:lnTo>
                        <a:pt x="413" y="658"/>
                      </a:lnTo>
                      <a:lnTo>
                        <a:pt x="437" y="632"/>
                      </a:lnTo>
                      <a:lnTo>
                        <a:pt x="448" y="619"/>
                      </a:lnTo>
                      <a:lnTo>
                        <a:pt x="452" y="597"/>
                      </a:lnTo>
                      <a:lnTo>
                        <a:pt x="452" y="584"/>
                      </a:lnTo>
                      <a:lnTo>
                        <a:pt x="441" y="575"/>
                      </a:lnTo>
                      <a:lnTo>
                        <a:pt x="426" y="564"/>
                      </a:lnTo>
                      <a:lnTo>
                        <a:pt x="413" y="558"/>
                      </a:lnTo>
                      <a:lnTo>
                        <a:pt x="398" y="560"/>
                      </a:lnTo>
                      <a:lnTo>
                        <a:pt x="389" y="565"/>
                      </a:lnTo>
                      <a:lnTo>
                        <a:pt x="385" y="556"/>
                      </a:lnTo>
                      <a:lnTo>
                        <a:pt x="393" y="541"/>
                      </a:lnTo>
                      <a:lnTo>
                        <a:pt x="396" y="530"/>
                      </a:lnTo>
                      <a:lnTo>
                        <a:pt x="394" y="510"/>
                      </a:lnTo>
                      <a:lnTo>
                        <a:pt x="393" y="482"/>
                      </a:lnTo>
                      <a:lnTo>
                        <a:pt x="398" y="460"/>
                      </a:lnTo>
                      <a:lnTo>
                        <a:pt x="394" y="447"/>
                      </a:lnTo>
                      <a:lnTo>
                        <a:pt x="385" y="431"/>
                      </a:lnTo>
                      <a:lnTo>
                        <a:pt x="363" y="392"/>
                      </a:lnTo>
                      <a:lnTo>
                        <a:pt x="354" y="374"/>
                      </a:lnTo>
                      <a:lnTo>
                        <a:pt x="350" y="352"/>
                      </a:lnTo>
                      <a:lnTo>
                        <a:pt x="348" y="339"/>
                      </a:lnTo>
                      <a:lnTo>
                        <a:pt x="354" y="317"/>
                      </a:lnTo>
                      <a:lnTo>
                        <a:pt x="354" y="300"/>
                      </a:lnTo>
                      <a:lnTo>
                        <a:pt x="350" y="281"/>
                      </a:lnTo>
                      <a:lnTo>
                        <a:pt x="341" y="272"/>
                      </a:lnTo>
                      <a:lnTo>
                        <a:pt x="324" y="255"/>
                      </a:lnTo>
                      <a:lnTo>
                        <a:pt x="311" y="250"/>
                      </a:lnTo>
                      <a:lnTo>
                        <a:pt x="298" y="248"/>
                      </a:lnTo>
                      <a:lnTo>
                        <a:pt x="289" y="246"/>
                      </a:lnTo>
                      <a:lnTo>
                        <a:pt x="289" y="237"/>
                      </a:lnTo>
                      <a:lnTo>
                        <a:pt x="294" y="230"/>
                      </a:lnTo>
                      <a:lnTo>
                        <a:pt x="309" y="228"/>
                      </a:lnTo>
                      <a:lnTo>
                        <a:pt x="322" y="233"/>
                      </a:lnTo>
                      <a:lnTo>
                        <a:pt x="331" y="235"/>
                      </a:lnTo>
                      <a:lnTo>
                        <a:pt x="337" y="226"/>
                      </a:lnTo>
                      <a:lnTo>
                        <a:pt x="335" y="215"/>
                      </a:lnTo>
                      <a:lnTo>
                        <a:pt x="389" y="165"/>
                      </a:lnTo>
                      <a:lnTo>
                        <a:pt x="398" y="154"/>
                      </a:lnTo>
                      <a:lnTo>
                        <a:pt x="398" y="131"/>
                      </a:lnTo>
                      <a:lnTo>
                        <a:pt x="385" y="120"/>
                      </a:lnTo>
                      <a:lnTo>
                        <a:pt x="370" y="118"/>
                      </a:lnTo>
                      <a:lnTo>
                        <a:pt x="357" y="98"/>
                      </a:lnTo>
                      <a:lnTo>
                        <a:pt x="331" y="98"/>
                      </a:lnTo>
                      <a:lnTo>
                        <a:pt x="307" y="102"/>
                      </a:lnTo>
                      <a:lnTo>
                        <a:pt x="302" y="100"/>
                      </a:lnTo>
                      <a:lnTo>
                        <a:pt x="296" y="91"/>
                      </a:lnTo>
                      <a:lnTo>
                        <a:pt x="307" y="83"/>
                      </a:lnTo>
                      <a:lnTo>
                        <a:pt x="318" y="72"/>
                      </a:lnTo>
                      <a:lnTo>
                        <a:pt x="341" y="52"/>
                      </a:lnTo>
                      <a:lnTo>
                        <a:pt x="359" y="50"/>
                      </a:lnTo>
                      <a:lnTo>
                        <a:pt x="376" y="37"/>
                      </a:lnTo>
                      <a:lnTo>
                        <a:pt x="393" y="24"/>
                      </a:lnTo>
                      <a:lnTo>
                        <a:pt x="355" y="15"/>
                      </a:lnTo>
                      <a:lnTo>
                        <a:pt x="339" y="13"/>
                      </a:lnTo>
                      <a:lnTo>
                        <a:pt x="320" y="11"/>
                      </a:lnTo>
                      <a:lnTo>
                        <a:pt x="298" y="0"/>
                      </a:lnTo>
                      <a:lnTo>
                        <a:pt x="278" y="22"/>
                      </a:lnTo>
                      <a:lnTo>
                        <a:pt x="279" y="33"/>
                      </a:lnTo>
                      <a:lnTo>
                        <a:pt x="268" y="37"/>
                      </a:lnTo>
                      <a:lnTo>
                        <a:pt x="250" y="48"/>
                      </a:lnTo>
                      <a:lnTo>
                        <a:pt x="233" y="54"/>
                      </a:lnTo>
                      <a:lnTo>
                        <a:pt x="233" y="70"/>
                      </a:lnTo>
                      <a:lnTo>
                        <a:pt x="231" y="83"/>
                      </a:lnTo>
                      <a:lnTo>
                        <a:pt x="216" y="104"/>
                      </a:lnTo>
                      <a:lnTo>
                        <a:pt x="192" y="130"/>
                      </a:lnTo>
                      <a:lnTo>
                        <a:pt x="183" y="143"/>
                      </a:lnTo>
                      <a:lnTo>
                        <a:pt x="188" y="152"/>
                      </a:lnTo>
                      <a:lnTo>
                        <a:pt x="213" y="150"/>
                      </a:lnTo>
                      <a:lnTo>
                        <a:pt x="214" y="155"/>
                      </a:lnTo>
                      <a:lnTo>
                        <a:pt x="214" y="165"/>
                      </a:lnTo>
                      <a:lnTo>
                        <a:pt x="181" y="207"/>
                      </a:lnTo>
                      <a:lnTo>
                        <a:pt x="169" y="230"/>
                      </a:lnTo>
                      <a:lnTo>
                        <a:pt x="161" y="250"/>
                      </a:lnTo>
                      <a:lnTo>
                        <a:pt x="169" y="259"/>
                      </a:lnTo>
                      <a:lnTo>
                        <a:pt x="185" y="241"/>
                      </a:lnTo>
                      <a:lnTo>
                        <a:pt x="200" y="220"/>
                      </a:lnTo>
                      <a:lnTo>
                        <a:pt x="211" y="226"/>
                      </a:lnTo>
                      <a:lnTo>
                        <a:pt x="213" y="257"/>
                      </a:lnTo>
                      <a:lnTo>
                        <a:pt x="214" y="278"/>
                      </a:lnTo>
                      <a:lnTo>
                        <a:pt x="194" y="289"/>
                      </a:lnTo>
                      <a:lnTo>
                        <a:pt x="181" y="302"/>
                      </a:lnTo>
                      <a:lnTo>
                        <a:pt x="176" y="313"/>
                      </a:lnTo>
                      <a:lnTo>
                        <a:pt x="203" y="335"/>
                      </a:lnTo>
                      <a:lnTo>
                        <a:pt x="226" y="331"/>
                      </a:lnTo>
                      <a:lnTo>
                        <a:pt x="231" y="344"/>
                      </a:lnTo>
                      <a:lnTo>
                        <a:pt x="255" y="329"/>
                      </a:lnTo>
                      <a:lnTo>
                        <a:pt x="253" y="341"/>
                      </a:lnTo>
                      <a:lnTo>
                        <a:pt x="233" y="365"/>
                      </a:lnTo>
                      <a:lnTo>
                        <a:pt x="242" y="391"/>
                      </a:lnTo>
                      <a:lnTo>
                        <a:pt x="244" y="405"/>
                      </a:lnTo>
                      <a:lnTo>
                        <a:pt x="265" y="407"/>
                      </a:lnTo>
                      <a:lnTo>
                        <a:pt x="266" y="420"/>
                      </a:lnTo>
                      <a:lnTo>
                        <a:pt x="242" y="449"/>
                      </a:lnTo>
                      <a:lnTo>
                        <a:pt x="233" y="445"/>
                      </a:lnTo>
                      <a:lnTo>
                        <a:pt x="224" y="454"/>
                      </a:lnTo>
                      <a:lnTo>
                        <a:pt x="222" y="469"/>
                      </a:lnTo>
                      <a:lnTo>
                        <a:pt x="198" y="456"/>
                      </a:lnTo>
                      <a:lnTo>
                        <a:pt x="135" y="478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6350">
                  <a:solidFill>
                    <a:srgbClr val="CCCCCC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Georgia" pitchFamily="18" charset="0"/>
                  </a:endParaRPr>
                </a:p>
              </p:txBody>
            </p:sp>
            <p:sp>
              <p:nvSpPr>
                <p:cNvPr id="386" name="Freeform 78"/>
                <p:cNvSpPr>
                  <a:spLocks/>
                </p:cNvSpPr>
                <p:nvPr/>
              </p:nvSpPr>
              <p:spPr bwMode="auto">
                <a:xfrm>
                  <a:off x="1320" y="1802"/>
                  <a:ext cx="39" cy="26"/>
                </a:xfrm>
                <a:custGeom>
                  <a:avLst/>
                  <a:gdLst>
                    <a:gd name="T0" fmla="*/ 20 w 38"/>
                    <a:gd name="T1" fmla="*/ 0 h 27"/>
                    <a:gd name="T2" fmla="*/ 36 w 38"/>
                    <a:gd name="T3" fmla="*/ 2 h 27"/>
                    <a:gd name="T4" fmla="*/ 38 w 38"/>
                    <a:gd name="T5" fmla="*/ 12 h 27"/>
                    <a:gd name="T6" fmla="*/ 21 w 38"/>
                    <a:gd name="T7" fmla="*/ 23 h 27"/>
                    <a:gd name="T8" fmla="*/ 2 w 38"/>
                    <a:gd name="T9" fmla="*/ 27 h 27"/>
                    <a:gd name="T10" fmla="*/ 0 w 38"/>
                    <a:gd name="T11" fmla="*/ 15 h 27"/>
                    <a:gd name="T12" fmla="*/ 20 w 38"/>
                    <a:gd name="T13" fmla="*/ 0 h 2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8"/>
                    <a:gd name="T22" fmla="*/ 0 h 27"/>
                    <a:gd name="T23" fmla="*/ 38 w 38"/>
                    <a:gd name="T24" fmla="*/ 27 h 2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8" h="27">
                      <a:moveTo>
                        <a:pt x="20" y="0"/>
                      </a:moveTo>
                      <a:lnTo>
                        <a:pt x="36" y="2"/>
                      </a:lnTo>
                      <a:lnTo>
                        <a:pt x="38" y="12"/>
                      </a:lnTo>
                      <a:lnTo>
                        <a:pt x="21" y="23"/>
                      </a:lnTo>
                      <a:lnTo>
                        <a:pt x="2" y="27"/>
                      </a:lnTo>
                      <a:lnTo>
                        <a:pt x="0" y="15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6350">
                  <a:solidFill>
                    <a:srgbClr val="CCCCCC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Georgia" pitchFamily="18" charset="0"/>
                  </a:endParaRPr>
                </a:p>
              </p:txBody>
            </p:sp>
            <p:sp>
              <p:nvSpPr>
                <p:cNvPr id="387" name="Freeform 79"/>
                <p:cNvSpPr>
                  <a:spLocks/>
                </p:cNvSpPr>
                <p:nvPr/>
              </p:nvSpPr>
              <p:spPr bwMode="auto">
                <a:xfrm>
                  <a:off x="1295" y="1627"/>
                  <a:ext cx="38" cy="25"/>
                </a:xfrm>
                <a:custGeom>
                  <a:avLst/>
                  <a:gdLst>
                    <a:gd name="T0" fmla="*/ 31 w 37"/>
                    <a:gd name="T1" fmla="*/ 0 h 27"/>
                    <a:gd name="T2" fmla="*/ 37 w 37"/>
                    <a:gd name="T3" fmla="*/ 13 h 27"/>
                    <a:gd name="T4" fmla="*/ 19 w 37"/>
                    <a:gd name="T5" fmla="*/ 23 h 27"/>
                    <a:gd name="T6" fmla="*/ 4 w 37"/>
                    <a:gd name="T7" fmla="*/ 27 h 27"/>
                    <a:gd name="T8" fmla="*/ 0 w 37"/>
                    <a:gd name="T9" fmla="*/ 14 h 27"/>
                    <a:gd name="T10" fmla="*/ 7 w 37"/>
                    <a:gd name="T11" fmla="*/ 5 h 27"/>
                    <a:gd name="T12" fmla="*/ 31 w 37"/>
                    <a:gd name="T13" fmla="*/ 0 h 2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7"/>
                    <a:gd name="T22" fmla="*/ 0 h 27"/>
                    <a:gd name="T23" fmla="*/ 37 w 37"/>
                    <a:gd name="T24" fmla="*/ 27 h 2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7" h="27">
                      <a:moveTo>
                        <a:pt x="31" y="0"/>
                      </a:moveTo>
                      <a:lnTo>
                        <a:pt x="37" y="13"/>
                      </a:lnTo>
                      <a:lnTo>
                        <a:pt x="19" y="23"/>
                      </a:lnTo>
                      <a:lnTo>
                        <a:pt x="4" y="27"/>
                      </a:lnTo>
                      <a:lnTo>
                        <a:pt x="0" y="14"/>
                      </a:lnTo>
                      <a:lnTo>
                        <a:pt x="7" y="5"/>
                      </a:lnTo>
                      <a:lnTo>
                        <a:pt x="31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6350">
                  <a:solidFill>
                    <a:srgbClr val="CCCCCC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Georgia" pitchFamily="18" charset="0"/>
                  </a:endParaRPr>
                </a:p>
              </p:txBody>
            </p:sp>
            <p:sp>
              <p:nvSpPr>
                <p:cNvPr id="388" name="Freeform 80"/>
                <p:cNvSpPr>
                  <a:spLocks/>
                </p:cNvSpPr>
                <p:nvPr/>
              </p:nvSpPr>
              <p:spPr bwMode="auto">
                <a:xfrm>
                  <a:off x="1350" y="1492"/>
                  <a:ext cx="20" cy="51"/>
                </a:xfrm>
                <a:custGeom>
                  <a:avLst/>
                  <a:gdLst>
                    <a:gd name="T0" fmla="*/ 9 w 20"/>
                    <a:gd name="T1" fmla="*/ 52 h 52"/>
                    <a:gd name="T2" fmla="*/ 20 w 20"/>
                    <a:gd name="T3" fmla="*/ 39 h 52"/>
                    <a:gd name="T4" fmla="*/ 16 w 20"/>
                    <a:gd name="T5" fmla="*/ 22 h 52"/>
                    <a:gd name="T6" fmla="*/ 13 w 20"/>
                    <a:gd name="T7" fmla="*/ 13 h 52"/>
                    <a:gd name="T8" fmla="*/ 9 w 20"/>
                    <a:gd name="T9" fmla="*/ 0 h 52"/>
                    <a:gd name="T10" fmla="*/ 0 w 20"/>
                    <a:gd name="T11" fmla="*/ 6 h 52"/>
                    <a:gd name="T12" fmla="*/ 5 w 20"/>
                    <a:gd name="T13" fmla="*/ 24 h 52"/>
                    <a:gd name="T14" fmla="*/ 9 w 20"/>
                    <a:gd name="T15" fmla="*/ 52 h 5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0"/>
                    <a:gd name="T25" fmla="*/ 0 h 52"/>
                    <a:gd name="T26" fmla="*/ 20 w 20"/>
                    <a:gd name="T27" fmla="*/ 52 h 5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0" h="52">
                      <a:moveTo>
                        <a:pt x="9" y="52"/>
                      </a:moveTo>
                      <a:lnTo>
                        <a:pt x="20" y="39"/>
                      </a:lnTo>
                      <a:lnTo>
                        <a:pt x="16" y="22"/>
                      </a:lnTo>
                      <a:lnTo>
                        <a:pt x="13" y="13"/>
                      </a:lnTo>
                      <a:lnTo>
                        <a:pt x="9" y="0"/>
                      </a:lnTo>
                      <a:lnTo>
                        <a:pt x="0" y="6"/>
                      </a:lnTo>
                      <a:lnTo>
                        <a:pt x="5" y="24"/>
                      </a:lnTo>
                      <a:lnTo>
                        <a:pt x="9" y="52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6350">
                  <a:solidFill>
                    <a:srgbClr val="CCCCCC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Georgia" pitchFamily="18" charset="0"/>
                  </a:endParaRPr>
                </a:p>
              </p:txBody>
            </p:sp>
            <p:sp>
              <p:nvSpPr>
                <p:cNvPr id="389" name="Freeform 81"/>
                <p:cNvSpPr>
                  <a:spLocks/>
                </p:cNvSpPr>
                <p:nvPr/>
              </p:nvSpPr>
              <p:spPr bwMode="auto">
                <a:xfrm>
                  <a:off x="1202" y="1694"/>
                  <a:ext cx="95" cy="98"/>
                </a:xfrm>
                <a:custGeom>
                  <a:avLst/>
                  <a:gdLst>
                    <a:gd name="T0" fmla="*/ 34 w 97"/>
                    <a:gd name="T1" fmla="*/ 0 h 99"/>
                    <a:gd name="T2" fmla="*/ 56 w 97"/>
                    <a:gd name="T3" fmla="*/ 0 h 99"/>
                    <a:gd name="T4" fmla="*/ 73 w 97"/>
                    <a:gd name="T5" fmla="*/ 4 h 99"/>
                    <a:gd name="T6" fmla="*/ 84 w 97"/>
                    <a:gd name="T7" fmla="*/ 20 h 99"/>
                    <a:gd name="T8" fmla="*/ 95 w 97"/>
                    <a:gd name="T9" fmla="*/ 46 h 99"/>
                    <a:gd name="T10" fmla="*/ 97 w 97"/>
                    <a:gd name="T11" fmla="*/ 68 h 99"/>
                    <a:gd name="T12" fmla="*/ 86 w 97"/>
                    <a:gd name="T13" fmla="*/ 79 h 99"/>
                    <a:gd name="T14" fmla="*/ 82 w 97"/>
                    <a:gd name="T15" fmla="*/ 94 h 99"/>
                    <a:gd name="T16" fmla="*/ 71 w 97"/>
                    <a:gd name="T17" fmla="*/ 99 h 99"/>
                    <a:gd name="T18" fmla="*/ 60 w 97"/>
                    <a:gd name="T19" fmla="*/ 86 h 99"/>
                    <a:gd name="T20" fmla="*/ 50 w 97"/>
                    <a:gd name="T21" fmla="*/ 62 h 99"/>
                    <a:gd name="T22" fmla="*/ 43 w 97"/>
                    <a:gd name="T23" fmla="*/ 53 h 99"/>
                    <a:gd name="T24" fmla="*/ 24 w 97"/>
                    <a:gd name="T25" fmla="*/ 51 h 99"/>
                    <a:gd name="T26" fmla="*/ 0 w 97"/>
                    <a:gd name="T27" fmla="*/ 26 h 99"/>
                    <a:gd name="T28" fmla="*/ 34 w 97"/>
                    <a:gd name="T29" fmla="*/ 0 h 99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97"/>
                    <a:gd name="T46" fmla="*/ 0 h 99"/>
                    <a:gd name="T47" fmla="*/ 97 w 97"/>
                    <a:gd name="T48" fmla="*/ 99 h 99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97" h="99">
                      <a:moveTo>
                        <a:pt x="34" y="0"/>
                      </a:moveTo>
                      <a:lnTo>
                        <a:pt x="56" y="0"/>
                      </a:lnTo>
                      <a:lnTo>
                        <a:pt x="73" y="4"/>
                      </a:lnTo>
                      <a:lnTo>
                        <a:pt x="84" y="20"/>
                      </a:lnTo>
                      <a:lnTo>
                        <a:pt x="95" y="46"/>
                      </a:lnTo>
                      <a:lnTo>
                        <a:pt x="97" y="68"/>
                      </a:lnTo>
                      <a:lnTo>
                        <a:pt x="86" y="79"/>
                      </a:lnTo>
                      <a:lnTo>
                        <a:pt x="82" y="94"/>
                      </a:lnTo>
                      <a:lnTo>
                        <a:pt x="71" y="99"/>
                      </a:lnTo>
                      <a:lnTo>
                        <a:pt x="60" y="86"/>
                      </a:lnTo>
                      <a:lnTo>
                        <a:pt x="50" y="62"/>
                      </a:lnTo>
                      <a:lnTo>
                        <a:pt x="43" y="53"/>
                      </a:lnTo>
                      <a:lnTo>
                        <a:pt x="24" y="51"/>
                      </a:lnTo>
                      <a:lnTo>
                        <a:pt x="0" y="26"/>
                      </a:lnTo>
                      <a:lnTo>
                        <a:pt x="34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6350">
                  <a:solidFill>
                    <a:srgbClr val="CCCCCC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Georgia" pitchFamily="18" charset="0"/>
                  </a:endParaRPr>
                </a:p>
              </p:txBody>
            </p:sp>
            <p:sp>
              <p:nvSpPr>
                <p:cNvPr id="390" name="Freeform 82"/>
                <p:cNvSpPr>
                  <a:spLocks/>
                </p:cNvSpPr>
                <p:nvPr/>
              </p:nvSpPr>
              <p:spPr bwMode="auto">
                <a:xfrm>
                  <a:off x="1346" y="1432"/>
                  <a:ext cx="50" cy="37"/>
                </a:xfrm>
                <a:custGeom>
                  <a:avLst/>
                  <a:gdLst>
                    <a:gd name="T0" fmla="*/ 44 w 50"/>
                    <a:gd name="T1" fmla="*/ 0 h 37"/>
                    <a:gd name="T2" fmla="*/ 50 w 50"/>
                    <a:gd name="T3" fmla="*/ 9 h 37"/>
                    <a:gd name="T4" fmla="*/ 31 w 50"/>
                    <a:gd name="T5" fmla="*/ 20 h 37"/>
                    <a:gd name="T6" fmla="*/ 13 w 50"/>
                    <a:gd name="T7" fmla="*/ 37 h 37"/>
                    <a:gd name="T8" fmla="*/ 2 w 50"/>
                    <a:gd name="T9" fmla="*/ 33 h 37"/>
                    <a:gd name="T10" fmla="*/ 0 w 50"/>
                    <a:gd name="T11" fmla="*/ 13 h 37"/>
                    <a:gd name="T12" fmla="*/ 0 w 50"/>
                    <a:gd name="T13" fmla="*/ 6 h 37"/>
                    <a:gd name="T14" fmla="*/ 30 w 50"/>
                    <a:gd name="T15" fmla="*/ 0 h 37"/>
                    <a:gd name="T16" fmla="*/ 44 w 50"/>
                    <a:gd name="T17" fmla="*/ 0 h 3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0"/>
                    <a:gd name="T28" fmla="*/ 0 h 37"/>
                    <a:gd name="T29" fmla="*/ 50 w 50"/>
                    <a:gd name="T30" fmla="*/ 37 h 3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0" h="37">
                      <a:moveTo>
                        <a:pt x="44" y="0"/>
                      </a:moveTo>
                      <a:lnTo>
                        <a:pt x="50" y="9"/>
                      </a:lnTo>
                      <a:lnTo>
                        <a:pt x="31" y="20"/>
                      </a:lnTo>
                      <a:lnTo>
                        <a:pt x="13" y="37"/>
                      </a:lnTo>
                      <a:lnTo>
                        <a:pt x="2" y="33"/>
                      </a:lnTo>
                      <a:lnTo>
                        <a:pt x="0" y="13"/>
                      </a:lnTo>
                      <a:lnTo>
                        <a:pt x="0" y="6"/>
                      </a:lnTo>
                      <a:lnTo>
                        <a:pt x="30" y="0"/>
                      </a:lnTo>
                      <a:lnTo>
                        <a:pt x="44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6350">
                  <a:solidFill>
                    <a:srgbClr val="CCCCCC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Georgia" pitchFamily="18" charset="0"/>
                  </a:endParaRPr>
                </a:p>
              </p:txBody>
            </p:sp>
          </p:grpSp>
          <p:sp>
            <p:nvSpPr>
              <p:cNvPr id="338" name="Freeform 83"/>
              <p:cNvSpPr>
                <a:spLocks/>
              </p:cNvSpPr>
              <p:nvPr/>
            </p:nvSpPr>
            <p:spPr bwMode="auto">
              <a:xfrm>
                <a:off x="1670" y="1230"/>
                <a:ext cx="297" cy="233"/>
              </a:xfrm>
              <a:custGeom>
                <a:avLst/>
                <a:gdLst>
                  <a:gd name="T0" fmla="*/ 17 w 372"/>
                  <a:gd name="T1" fmla="*/ 89 h 323"/>
                  <a:gd name="T2" fmla="*/ 45 w 372"/>
                  <a:gd name="T3" fmla="*/ 115 h 323"/>
                  <a:gd name="T4" fmla="*/ 59 w 372"/>
                  <a:gd name="T5" fmla="*/ 159 h 323"/>
                  <a:gd name="T6" fmla="*/ 35 w 372"/>
                  <a:gd name="T7" fmla="*/ 189 h 323"/>
                  <a:gd name="T8" fmla="*/ 0 w 372"/>
                  <a:gd name="T9" fmla="*/ 187 h 323"/>
                  <a:gd name="T10" fmla="*/ 48 w 372"/>
                  <a:gd name="T11" fmla="*/ 230 h 323"/>
                  <a:gd name="T12" fmla="*/ 67 w 372"/>
                  <a:gd name="T13" fmla="*/ 282 h 323"/>
                  <a:gd name="T14" fmla="*/ 113 w 372"/>
                  <a:gd name="T15" fmla="*/ 304 h 323"/>
                  <a:gd name="T16" fmla="*/ 141 w 372"/>
                  <a:gd name="T17" fmla="*/ 316 h 323"/>
                  <a:gd name="T18" fmla="*/ 191 w 372"/>
                  <a:gd name="T19" fmla="*/ 317 h 323"/>
                  <a:gd name="T20" fmla="*/ 230 w 372"/>
                  <a:gd name="T21" fmla="*/ 319 h 323"/>
                  <a:gd name="T22" fmla="*/ 258 w 372"/>
                  <a:gd name="T23" fmla="*/ 304 h 323"/>
                  <a:gd name="T24" fmla="*/ 280 w 372"/>
                  <a:gd name="T25" fmla="*/ 319 h 323"/>
                  <a:gd name="T26" fmla="*/ 305 w 372"/>
                  <a:gd name="T27" fmla="*/ 303 h 323"/>
                  <a:gd name="T28" fmla="*/ 342 w 372"/>
                  <a:gd name="T29" fmla="*/ 288 h 323"/>
                  <a:gd name="T30" fmla="*/ 352 w 372"/>
                  <a:gd name="T31" fmla="*/ 266 h 323"/>
                  <a:gd name="T32" fmla="*/ 372 w 372"/>
                  <a:gd name="T33" fmla="*/ 240 h 323"/>
                  <a:gd name="T34" fmla="*/ 355 w 372"/>
                  <a:gd name="T35" fmla="*/ 220 h 323"/>
                  <a:gd name="T36" fmla="*/ 368 w 372"/>
                  <a:gd name="T37" fmla="*/ 168 h 323"/>
                  <a:gd name="T38" fmla="*/ 348 w 372"/>
                  <a:gd name="T39" fmla="*/ 154 h 323"/>
                  <a:gd name="T40" fmla="*/ 344 w 372"/>
                  <a:gd name="T41" fmla="*/ 144 h 323"/>
                  <a:gd name="T42" fmla="*/ 331 w 372"/>
                  <a:gd name="T43" fmla="*/ 126 h 323"/>
                  <a:gd name="T44" fmla="*/ 303 w 372"/>
                  <a:gd name="T45" fmla="*/ 146 h 323"/>
                  <a:gd name="T46" fmla="*/ 284 w 372"/>
                  <a:gd name="T47" fmla="*/ 139 h 323"/>
                  <a:gd name="T48" fmla="*/ 254 w 372"/>
                  <a:gd name="T49" fmla="*/ 126 h 323"/>
                  <a:gd name="T50" fmla="*/ 237 w 372"/>
                  <a:gd name="T51" fmla="*/ 124 h 323"/>
                  <a:gd name="T52" fmla="*/ 228 w 372"/>
                  <a:gd name="T53" fmla="*/ 111 h 323"/>
                  <a:gd name="T54" fmla="*/ 197 w 372"/>
                  <a:gd name="T55" fmla="*/ 113 h 323"/>
                  <a:gd name="T56" fmla="*/ 191 w 372"/>
                  <a:gd name="T57" fmla="*/ 96 h 323"/>
                  <a:gd name="T58" fmla="*/ 174 w 372"/>
                  <a:gd name="T59" fmla="*/ 104 h 323"/>
                  <a:gd name="T60" fmla="*/ 163 w 372"/>
                  <a:gd name="T61" fmla="*/ 104 h 323"/>
                  <a:gd name="T62" fmla="*/ 141 w 372"/>
                  <a:gd name="T63" fmla="*/ 117 h 323"/>
                  <a:gd name="T64" fmla="*/ 135 w 372"/>
                  <a:gd name="T65" fmla="*/ 81 h 323"/>
                  <a:gd name="T66" fmla="*/ 152 w 372"/>
                  <a:gd name="T67" fmla="*/ 59 h 323"/>
                  <a:gd name="T68" fmla="*/ 152 w 372"/>
                  <a:gd name="T69" fmla="*/ 22 h 323"/>
                  <a:gd name="T70" fmla="*/ 141 w 372"/>
                  <a:gd name="T71" fmla="*/ 0 h 323"/>
                  <a:gd name="T72" fmla="*/ 130 w 372"/>
                  <a:gd name="T73" fmla="*/ 28 h 323"/>
                  <a:gd name="T74" fmla="*/ 115 w 372"/>
                  <a:gd name="T75" fmla="*/ 30 h 323"/>
                  <a:gd name="T76" fmla="*/ 111 w 372"/>
                  <a:gd name="T77" fmla="*/ 6 h 323"/>
                  <a:gd name="T78" fmla="*/ 89 w 372"/>
                  <a:gd name="T79" fmla="*/ 19 h 323"/>
                  <a:gd name="T80" fmla="*/ 87 w 372"/>
                  <a:gd name="T81" fmla="*/ 37 h 323"/>
                  <a:gd name="T82" fmla="*/ 70 w 372"/>
                  <a:gd name="T83" fmla="*/ 26 h 323"/>
                  <a:gd name="T84" fmla="*/ 56 w 372"/>
                  <a:gd name="T85" fmla="*/ 37 h 323"/>
                  <a:gd name="T86" fmla="*/ 78 w 372"/>
                  <a:gd name="T87" fmla="*/ 54 h 323"/>
                  <a:gd name="T88" fmla="*/ 102 w 372"/>
                  <a:gd name="T89" fmla="*/ 74 h 323"/>
                  <a:gd name="T90" fmla="*/ 87 w 372"/>
                  <a:gd name="T91" fmla="*/ 87 h 323"/>
                  <a:gd name="T92" fmla="*/ 95 w 372"/>
                  <a:gd name="T93" fmla="*/ 109 h 323"/>
                  <a:gd name="T94" fmla="*/ 76 w 372"/>
                  <a:gd name="T95" fmla="*/ 115 h 323"/>
                  <a:gd name="T96" fmla="*/ 45 w 372"/>
                  <a:gd name="T97" fmla="*/ 83 h 32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72"/>
                  <a:gd name="T148" fmla="*/ 0 h 323"/>
                  <a:gd name="T149" fmla="*/ 372 w 372"/>
                  <a:gd name="T150" fmla="*/ 323 h 323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72" h="323">
                    <a:moveTo>
                      <a:pt x="28" y="76"/>
                    </a:moveTo>
                    <a:lnTo>
                      <a:pt x="17" y="89"/>
                    </a:lnTo>
                    <a:lnTo>
                      <a:pt x="30" y="111"/>
                    </a:lnTo>
                    <a:lnTo>
                      <a:pt x="45" y="115"/>
                    </a:lnTo>
                    <a:lnTo>
                      <a:pt x="58" y="124"/>
                    </a:lnTo>
                    <a:lnTo>
                      <a:pt x="59" y="159"/>
                    </a:lnTo>
                    <a:lnTo>
                      <a:pt x="46" y="183"/>
                    </a:lnTo>
                    <a:lnTo>
                      <a:pt x="35" y="189"/>
                    </a:lnTo>
                    <a:lnTo>
                      <a:pt x="4" y="183"/>
                    </a:lnTo>
                    <a:lnTo>
                      <a:pt x="0" y="187"/>
                    </a:lnTo>
                    <a:lnTo>
                      <a:pt x="37" y="224"/>
                    </a:lnTo>
                    <a:lnTo>
                      <a:pt x="48" y="230"/>
                    </a:lnTo>
                    <a:lnTo>
                      <a:pt x="54" y="256"/>
                    </a:lnTo>
                    <a:lnTo>
                      <a:pt x="67" y="282"/>
                    </a:lnTo>
                    <a:lnTo>
                      <a:pt x="89" y="301"/>
                    </a:lnTo>
                    <a:lnTo>
                      <a:pt x="113" y="304"/>
                    </a:lnTo>
                    <a:lnTo>
                      <a:pt x="128" y="316"/>
                    </a:lnTo>
                    <a:lnTo>
                      <a:pt x="141" y="316"/>
                    </a:lnTo>
                    <a:lnTo>
                      <a:pt x="158" y="308"/>
                    </a:lnTo>
                    <a:lnTo>
                      <a:pt x="191" y="317"/>
                    </a:lnTo>
                    <a:lnTo>
                      <a:pt x="208" y="323"/>
                    </a:lnTo>
                    <a:lnTo>
                      <a:pt x="230" y="319"/>
                    </a:lnTo>
                    <a:lnTo>
                      <a:pt x="245" y="316"/>
                    </a:lnTo>
                    <a:lnTo>
                      <a:pt x="258" y="304"/>
                    </a:lnTo>
                    <a:lnTo>
                      <a:pt x="267" y="308"/>
                    </a:lnTo>
                    <a:lnTo>
                      <a:pt x="280" y="319"/>
                    </a:lnTo>
                    <a:lnTo>
                      <a:pt x="293" y="312"/>
                    </a:lnTo>
                    <a:lnTo>
                      <a:pt x="305" y="303"/>
                    </a:lnTo>
                    <a:lnTo>
                      <a:pt x="313" y="295"/>
                    </a:lnTo>
                    <a:lnTo>
                      <a:pt x="342" y="288"/>
                    </a:lnTo>
                    <a:lnTo>
                      <a:pt x="348" y="279"/>
                    </a:lnTo>
                    <a:lnTo>
                      <a:pt x="352" y="266"/>
                    </a:lnTo>
                    <a:lnTo>
                      <a:pt x="370" y="251"/>
                    </a:lnTo>
                    <a:lnTo>
                      <a:pt x="372" y="240"/>
                    </a:lnTo>
                    <a:lnTo>
                      <a:pt x="365" y="233"/>
                    </a:lnTo>
                    <a:lnTo>
                      <a:pt x="355" y="220"/>
                    </a:lnTo>
                    <a:lnTo>
                      <a:pt x="353" y="174"/>
                    </a:lnTo>
                    <a:lnTo>
                      <a:pt x="368" y="168"/>
                    </a:lnTo>
                    <a:lnTo>
                      <a:pt x="359" y="152"/>
                    </a:lnTo>
                    <a:lnTo>
                      <a:pt x="348" y="154"/>
                    </a:lnTo>
                    <a:lnTo>
                      <a:pt x="340" y="152"/>
                    </a:lnTo>
                    <a:lnTo>
                      <a:pt x="344" y="144"/>
                    </a:lnTo>
                    <a:lnTo>
                      <a:pt x="340" y="130"/>
                    </a:lnTo>
                    <a:lnTo>
                      <a:pt x="331" y="126"/>
                    </a:lnTo>
                    <a:lnTo>
                      <a:pt x="316" y="135"/>
                    </a:lnTo>
                    <a:lnTo>
                      <a:pt x="303" y="146"/>
                    </a:lnTo>
                    <a:lnTo>
                      <a:pt x="293" y="144"/>
                    </a:lnTo>
                    <a:lnTo>
                      <a:pt x="284" y="139"/>
                    </a:lnTo>
                    <a:lnTo>
                      <a:pt x="269" y="130"/>
                    </a:lnTo>
                    <a:lnTo>
                      <a:pt x="254" y="126"/>
                    </a:lnTo>
                    <a:lnTo>
                      <a:pt x="245" y="130"/>
                    </a:lnTo>
                    <a:lnTo>
                      <a:pt x="237" y="124"/>
                    </a:lnTo>
                    <a:lnTo>
                      <a:pt x="236" y="113"/>
                    </a:lnTo>
                    <a:lnTo>
                      <a:pt x="228" y="111"/>
                    </a:lnTo>
                    <a:lnTo>
                      <a:pt x="213" y="115"/>
                    </a:lnTo>
                    <a:lnTo>
                      <a:pt x="197" y="113"/>
                    </a:lnTo>
                    <a:lnTo>
                      <a:pt x="197" y="104"/>
                    </a:lnTo>
                    <a:lnTo>
                      <a:pt x="191" y="96"/>
                    </a:lnTo>
                    <a:lnTo>
                      <a:pt x="180" y="94"/>
                    </a:lnTo>
                    <a:lnTo>
                      <a:pt x="174" y="104"/>
                    </a:lnTo>
                    <a:lnTo>
                      <a:pt x="171" y="109"/>
                    </a:lnTo>
                    <a:lnTo>
                      <a:pt x="163" y="104"/>
                    </a:lnTo>
                    <a:lnTo>
                      <a:pt x="152" y="107"/>
                    </a:lnTo>
                    <a:lnTo>
                      <a:pt x="141" y="117"/>
                    </a:lnTo>
                    <a:lnTo>
                      <a:pt x="134" y="109"/>
                    </a:lnTo>
                    <a:lnTo>
                      <a:pt x="135" y="81"/>
                    </a:lnTo>
                    <a:lnTo>
                      <a:pt x="143" y="67"/>
                    </a:lnTo>
                    <a:lnTo>
                      <a:pt x="152" y="59"/>
                    </a:lnTo>
                    <a:lnTo>
                      <a:pt x="150" y="41"/>
                    </a:lnTo>
                    <a:lnTo>
                      <a:pt x="152" y="22"/>
                    </a:lnTo>
                    <a:lnTo>
                      <a:pt x="148" y="0"/>
                    </a:lnTo>
                    <a:lnTo>
                      <a:pt x="141" y="0"/>
                    </a:lnTo>
                    <a:lnTo>
                      <a:pt x="134" y="9"/>
                    </a:lnTo>
                    <a:lnTo>
                      <a:pt x="130" y="28"/>
                    </a:lnTo>
                    <a:lnTo>
                      <a:pt x="124" y="41"/>
                    </a:lnTo>
                    <a:lnTo>
                      <a:pt x="115" y="30"/>
                    </a:lnTo>
                    <a:lnTo>
                      <a:pt x="121" y="15"/>
                    </a:lnTo>
                    <a:lnTo>
                      <a:pt x="111" y="6"/>
                    </a:lnTo>
                    <a:lnTo>
                      <a:pt x="96" y="9"/>
                    </a:lnTo>
                    <a:lnTo>
                      <a:pt x="89" y="19"/>
                    </a:lnTo>
                    <a:lnTo>
                      <a:pt x="93" y="28"/>
                    </a:lnTo>
                    <a:lnTo>
                      <a:pt x="87" y="37"/>
                    </a:lnTo>
                    <a:lnTo>
                      <a:pt x="80" y="33"/>
                    </a:lnTo>
                    <a:lnTo>
                      <a:pt x="70" y="26"/>
                    </a:lnTo>
                    <a:lnTo>
                      <a:pt x="63" y="28"/>
                    </a:lnTo>
                    <a:lnTo>
                      <a:pt x="56" y="37"/>
                    </a:lnTo>
                    <a:lnTo>
                      <a:pt x="65" y="52"/>
                    </a:lnTo>
                    <a:lnTo>
                      <a:pt x="78" y="54"/>
                    </a:lnTo>
                    <a:lnTo>
                      <a:pt x="95" y="69"/>
                    </a:lnTo>
                    <a:lnTo>
                      <a:pt x="102" y="74"/>
                    </a:lnTo>
                    <a:lnTo>
                      <a:pt x="102" y="83"/>
                    </a:lnTo>
                    <a:lnTo>
                      <a:pt x="87" y="87"/>
                    </a:lnTo>
                    <a:lnTo>
                      <a:pt x="89" y="100"/>
                    </a:lnTo>
                    <a:lnTo>
                      <a:pt x="95" y="109"/>
                    </a:lnTo>
                    <a:lnTo>
                      <a:pt x="89" y="117"/>
                    </a:lnTo>
                    <a:lnTo>
                      <a:pt x="76" y="115"/>
                    </a:lnTo>
                    <a:lnTo>
                      <a:pt x="58" y="96"/>
                    </a:lnTo>
                    <a:lnTo>
                      <a:pt x="45" y="83"/>
                    </a:lnTo>
                    <a:lnTo>
                      <a:pt x="28" y="76"/>
                    </a:lnTo>
                    <a:close/>
                  </a:path>
                </a:pathLst>
              </a:custGeom>
              <a:solidFill>
                <a:srgbClr val="808080"/>
              </a:solidFill>
              <a:ln w="6350">
                <a:solidFill>
                  <a:srgbClr val="CCCC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eorgia" pitchFamily="18" charset="0"/>
                </a:endParaRPr>
              </a:p>
            </p:txBody>
          </p:sp>
          <p:grpSp>
            <p:nvGrpSpPr>
              <p:cNvPr id="339" name="Group 84"/>
              <p:cNvGrpSpPr>
                <a:grpSpLocks/>
              </p:cNvGrpSpPr>
              <p:nvPr/>
            </p:nvGrpSpPr>
            <p:grpSpPr bwMode="auto">
              <a:xfrm>
                <a:off x="3244" y="2995"/>
                <a:ext cx="1089" cy="483"/>
                <a:chOff x="3007" y="2925"/>
                <a:chExt cx="1364" cy="670"/>
              </a:xfrm>
            </p:grpSpPr>
            <p:sp>
              <p:nvSpPr>
                <p:cNvPr id="380" name="Freeform 85"/>
                <p:cNvSpPr>
                  <a:spLocks/>
                </p:cNvSpPr>
                <p:nvPr/>
              </p:nvSpPr>
              <p:spPr bwMode="auto">
                <a:xfrm>
                  <a:off x="3007" y="3087"/>
                  <a:ext cx="199" cy="171"/>
                </a:xfrm>
                <a:custGeom>
                  <a:avLst/>
                  <a:gdLst>
                    <a:gd name="T0" fmla="*/ 35 w 199"/>
                    <a:gd name="T1" fmla="*/ 28 h 171"/>
                    <a:gd name="T2" fmla="*/ 32 w 199"/>
                    <a:gd name="T3" fmla="*/ 71 h 171"/>
                    <a:gd name="T4" fmla="*/ 0 w 199"/>
                    <a:gd name="T5" fmla="*/ 117 h 171"/>
                    <a:gd name="T6" fmla="*/ 7 w 199"/>
                    <a:gd name="T7" fmla="*/ 126 h 171"/>
                    <a:gd name="T8" fmla="*/ 43 w 199"/>
                    <a:gd name="T9" fmla="*/ 123 h 171"/>
                    <a:gd name="T10" fmla="*/ 26 w 199"/>
                    <a:gd name="T11" fmla="*/ 143 h 171"/>
                    <a:gd name="T12" fmla="*/ 19 w 199"/>
                    <a:gd name="T13" fmla="*/ 151 h 171"/>
                    <a:gd name="T14" fmla="*/ 22 w 199"/>
                    <a:gd name="T15" fmla="*/ 171 h 171"/>
                    <a:gd name="T16" fmla="*/ 50 w 199"/>
                    <a:gd name="T17" fmla="*/ 139 h 171"/>
                    <a:gd name="T18" fmla="*/ 67 w 199"/>
                    <a:gd name="T19" fmla="*/ 130 h 171"/>
                    <a:gd name="T20" fmla="*/ 97 w 199"/>
                    <a:gd name="T21" fmla="*/ 91 h 171"/>
                    <a:gd name="T22" fmla="*/ 132 w 199"/>
                    <a:gd name="T23" fmla="*/ 71 h 171"/>
                    <a:gd name="T24" fmla="*/ 186 w 199"/>
                    <a:gd name="T25" fmla="*/ 69 h 171"/>
                    <a:gd name="T26" fmla="*/ 199 w 199"/>
                    <a:gd name="T27" fmla="*/ 63 h 171"/>
                    <a:gd name="T28" fmla="*/ 197 w 199"/>
                    <a:gd name="T29" fmla="*/ 52 h 171"/>
                    <a:gd name="T30" fmla="*/ 171 w 199"/>
                    <a:gd name="T31" fmla="*/ 30 h 171"/>
                    <a:gd name="T32" fmla="*/ 158 w 199"/>
                    <a:gd name="T33" fmla="*/ 32 h 171"/>
                    <a:gd name="T34" fmla="*/ 154 w 199"/>
                    <a:gd name="T35" fmla="*/ 26 h 171"/>
                    <a:gd name="T36" fmla="*/ 139 w 199"/>
                    <a:gd name="T37" fmla="*/ 26 h 171"/>
                    <a:gd name="T38" fmla="*/ 117 w 199"/>
                    <a:gd name="T39" fmla="*/ 2 h 171"/>
                    <a:gd name="T40" fmla="*/ 93 w 199"/>
                    <a:gd name="T41" fmla="*/ 0 h 171"/>
                    <a:gd name="T42" fmla="*/ 71 w 199"/>
                    <a:gd name="T43" fmla="*/ 6 h 171"/>
                    <a:gd name="T44" fmla="*/ 52 w 199"/>
                    <a:gd name="T45" fmla="*/ 15 h 171"/>
                    <a:gd name="T46" fmla="*/ 35 w 199"/>
                    <a:gd name="T47" fmla="*/ 28 h 171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199"/>
                    <a:gd name="T73" fmla="*/ 0 h 171"/>
                    <a:gd name="T74" fmla="*/ 199 w 199"/>
                    <a:gd name="T75" fmla="*/ 171 h 171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199" h="171">
                      <a:moveTo>
                        <a:pt x="35" y="28"/>
                      </a:moveTo>
                      <a:lnTo>
                        <a:pt x="32" y="71"/>
                      </a:lnTo>
                      <a:lnTo>
                        <a:pt x="0" y="117"/>
                      </a:lnTo>
                      <a:lnTo>
                        <a:pt x="7" y="126"/>
                      </a:lnTo>
                      <a:lnTo>
                        <a:pt x="43" y="123"/>
                      </a:lnTo>
                      <a:lnTo>
                        <a:pt x="26" y="143"/>
                      </a:lnTo>
                      <a:lnTo>
                        <a:pt x="19" y="151"/>
                      </a:lnTo>
                      <a:lnTo>
                        <a:pt x="22" y="171"/>
                      </a:lnTo>
                      <a:lnTo>
                        <a:pt x="50" y="139"/>
                      </a:lnTo>
                      <a:lnTo>
                        <a:pt x="67" y="130"/>
                      </a:lnTo>
                      <a:lnTo>
                        <a:pt x="97" y="91"/>
                      </a:lnTo>
                      <a:lnTo>
                        <a:pt x="132" y="71"/>
                      </a:lnTo>
                      <a:lnTo>
                        <a:pt x="186" y="69"/>
                      </a:lnTo>
                      <a:lnTo>
                        <a:pt x="199" y="63"/>
                      </a:lnTo>
                      <a:lnTo>
                        <a:pt x="197" y="52"/>
                      </a:lnTo>
                      <a:lnTo>
                        <a:pt x="171" y="30"/>
                      </a:lnTo>
                      <a:lnTo>
                        <a:pt x="158" y="32"/>
                      </a:lnTo>
                      <a:lnTo>
                        <a:pt x="154" y="26"/>
                      </a:lnTo>
                      <a:lnTo>
                        <a:pt x="139" y="26"/>
                      </a:lnTo>
                      <a:lnTo>
                        <a:pt x="117" y="2"/>
                      </a:lnTo>
                      <a:lnTo>
                        <a:pt x="93" y="0"/>
                      </a:lnTo>
                      <a:lnTo>
                        <a:pt x="71" y="6"/>
                      </a:lnTo>
                      <a:lnTo>
                        <a:pt x="52" y="15"/>
                      </a:lnTo>
                      <a:lnTo>
                        <a:pt x="35" y="28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 w="6350">
                  <a:solidFill>
                    <a:srgbClr val="CCCCCC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Georgia" pitchFamily="18" charset="0"/>
                  </a:endParaRPr>
                </a:p>
              </p:txBody>
            </p:sp>
            <p:sp>
              <p:nvSpPr>
                <p:cNvPr id="381" name="Freeform 86"/>
                <p:cNvSpPr>
                  <a:spLocks/>
                </p:cNvSpPr>
                <p:nvPr/>
              </p:nvSpPr>
              <p:spPr bwMode="auto">
                <a:xfrm>
                  <a:off x="3037" y="2925"/>
                  <a:ext cx="1334" cy="670"/>
                </a:xfrm>
                <a:custGeom>
                  <a:avLst/>
                  <a:gdLst>
                    <a:gd name="T0" fmla="*/ 219 w 1334"/>
                    <a:gd name="T1" fmla="*/ 255 h 670"/>
                    <a:gd name="T2" fmla="*/ 185 w 1334"/>
                    <a:gd name="T3" fmla="*/ 233 h 670"/>
                    <a:gd name="T4" fmla="*/ 283 w 1334"/>
                    <a:gd name="T5" fmla="*/ 199 h 670"/>
                    <a:gd name="T6" fmla="*/ 346 w 1334"/>
                    <a:gd name="T7" fmla="*/ 170 h 670"/>
                    <a:gd name="T8" fmla="*/ 421 w 1334"/>
                    <a:gd name="T9" fmla="*/ 110 h 670"/>
                    <a:gd name="T10" fmla="*/ 540 w 1334"/>
                    <a:gd name="T11" fmla="*/ 82 h 670"/>
                    <a:gd name="T12" fmla="*/ 581 w 1334"/>
                    <a:gd name="T13" fmla="*/ 108 h 670"/>
                    <a:gd name="T14" fmla="*/ 640 w 1334"/>
                    <a:gd name="T15" fmla="*/ 118 h 670"/>
                    <a:gd name="T16" fmla="*/ 681 w 1334"/>
                    <a:gd name="T17" fmla="*/ 114 h 670"/>
                    <a:gd name="T18" fmla="*/ 818 w 1334"/>
                    <a:gd name="T19" fmla="*/ 121 h 670"/>
                    <a:gd name="T20" fmla="*/ 866 w 1334"/>
                    <a:gd name="T21" fmla="*/ 93 h 670"/>
                    <a:gd name="T22" fmla="*/ 938 w 1334"/>
                    <a:gd name="T23" fmla="*/ 78 h 670"/>
                    <a:gd name="T24" fmla="*/ 978 w 1334"/>
                    <a:gd name="T25" fmla="*/ 26 h 670"/>
                    <a:gd name="T26" fmla="*/ 1045 w 1334"/>
                    <a:gd name="T27" fmla="*/ 26 h 670"/>
                    <a:gd name="T28" fmla="*/ 1086 w 1334"/>
                    <a:gd name="T29" fmla="*/ 4 h 670"/>
                    <a:gd name="T30" fmla="*/ 1160 w 1334"/>
                    <a:gd name="T31" fmla="*/ 85 h 670"/>
                    <a:gd name="T32" fmla="*/ 1230 w 1334"/>
                    <a:gd name="T33" fmla="*/ 170 h 670"/>
                    <a:gd name="T34" fmla="*/ 1275 w 1334"/>
                    <a:gd name="T35" fmla="*/ 229 h 670"/>
                    <a:gd name="T36" fmla="*/ 1308 w 1334"/>
                    <a:gd name="T37" fmla="*/ 284 h 670"/>
                    <a:gd name="T38" fmla="*/ 1334 w 1334"/>
                    <a:gd name="T39" fmla="*/ 344 h 670"/>
                    <a:gd name="T40" fmla="*/ 1264 w 1334"/>
                    <a:gd name="T41" fmla="*/ 362 h 670"/>
                    <a:gd name="T42" fmla="*/ 1230 w 1334"/>
                    <a:gd name="T43" fmla="*/ 366 h 670"/>
                    <a:gd name="T44" fmla="*/ 1186 w 1334"/>
                    <a:gd name="T45" fmla="*/ 359 h 670"/>
                    <a:gd name="T46" fmla="*/ 1152 w 1334"/>
                    <a:gd name="T47" fmla="*/ 385 h 670"/>
                    <a:gd name="T48" fmla="*/ 1097 w 1334"/>
                    <a:gd name="T49" fmla="*/ 396 h 670"/>
                    <a:gd name="T50" fmla="*/ 1060 w 1334"/>
                    <a:gd name="T51" fmla="*/ 433 h 670"/>
                    <a:gd name="T52" fmla="*/ 978 w 1334"/>
                    <a:gd name="T53" fmla="*/ 477 h 670"/>
                    <a:gd name="T54" fmla="*/ 923 w 1334"/>
                    <a:gd name="T55" fmla="*/ 492 h 670"/>
                    <a:gd name="T56" fmla="*/ 875 w 1334"/>
                    <a:gd name="T57" fmla="*/ 492 h 670"/>
                    <a:gd name="T58" fmla="*/ 777 w 1334"/>
                    <a:gd name="T59" fmla="*/ 499 h 670"/>
                    <a:gd name="T60" fmla="*/ 762 w 1334"/>
                    <a:gd name="T61" fmla="*/ 548 h 670"/>
                    <a:gd name="T62" fmla="*/ 707 w 1334"/>
                    <a:gd name="T63" fmla="*/ 570 h 670"/>
                    <a:gd name="T64" fmla="*/ 714 w 1334"/>
                    <a:gd name="T65" fmla="*/ 529 h 670"/>
                    <a:gd name="T66" fmla="*/ 685 w 1334"/>
                    <a:gd name="T67" fmla="*/ 540 h 670"/>
                    <a:gd name="T68" fmla="*/ 610 w 1334"/>
                    <a:gd name="T69" fmla="*/ 548 h 670"/>
                    <a:gd name="T70" fmla="*/ 562 w 1334"/>
                    <a:gd name="T71" fmla="*/ 611 h 670"/>
                    <a:gd name="T72" fmla="*/ 418 w 1334"/>
                    <a:gd name="T73" fmla="*/ 600 h 670"/>
                    <a:gd name="T74" fmla="*/ 332 w 1334"/>
                    <a:gd name="T75" fmla="*/ 585 h 670"/>
                    <a:gd name="T76" fmla="*/ 317 w 1334"/>
                    <a:gd name="T77" fmla="*/ 637 h 670"/>
                    <a:gd name="T78" fmla="*/ 265 w 1334"/>
                    <a:gd name="T79" fmla="*/ 670 h 670"/>
                    <a:gd name="T80" fmla="*/ 232 w 1334"/>
                    <a:gd name="T81" fmla="*/ 648 h 670"/>
                    <a:gd name="T82" fmla="*/ 185 w 1334"/>
                    <a:gd name="T83" fmla="*/ 618 h 670"/>
                    <a:gd name="T84" fmla="*/ 148 w 1334"/>
                    <a:gd name="T85" fmla="*/ 603 h 670"/>
                    <a:gd name="T86" fmla="*/ 115 w 1334"/>
                    <a:gd name="T87" fmla="*/ 588 h 670"/>
                    <a:gd name="T88" fmla="*/ 96 w 1334"/>
                    <a:gd name="T89" fmla="*/ 566 h 670"/>
                    <a:gd name="T90" fmla="*/ 85 w 1334"/>
                    <a:gd name="T91" fmla="*/ 533 h 670"/>
                    <a:gd name="T92" fmla="*/ 15 w 1334"/>
                    <a:gd name="T93" fmla="*/ 474 h 670"/>
                    <a:gd name="T94" fmla="*/ 37 w 1334"/>
                    <a:gd name="T95" fmla="*/ 466 h 670"/>
                    <a:gd name="T96" fmla="*/ 37 w 1334"/>
                    <a:gd name="T97" fmla="*/ 414 h 670"/>
                    <a:gd name="T98" fmla="*/ 7 w 1334"/>
                    <a:gd name="T99" fmla="*/ 385 h 670"/>
                    <a:gd name="T100" fmla="*/ 30 w 1334"/>
                    <a:gd name="T101" fmla="*/ 299 h 670"/>
                    <a:gd name="T102" fmla="*/ 74 w 1334"/>
                    <a:gd name="T103" fmla="*/ 307 h 670"/>
                    <a:gd name="T104" fmla="*/ 107 w 1334"/>
                    <a:gd name="T105" fmla="*/ 288 h 670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34"/>
                    <a:gd name="T160" fmla="*/ 0 h 670"/>
                    <a:gd name="T161" fmla="*/ 1334 w 1334"/>
                    <a:gd name="T162" fmla="*/ 670 h 670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34" h="670">
                      <a:moveTo>
                        <a:pt x="178" y="284"/>
                      </a:moveTo>
                      <a:lnTo>
                        <a:pt x="182" y="259"/>
                      </a:lnTo>
                      <a:lnTo>
                        <a:pt x="219" y="255"/>
                      </a:lnTo>
                      <a:lnTo>
                        <a:pt x="229" y="255"/>
                      </a:lnTo>
                      <a:lnTo>
                        <a:pt x="211" y="240"/>
                      </a:lnTo>
                      <a:lnTo>
                        <a:pt x="185" y="233"/>
                      </a:lnTo>
                      <a:lnTo>
                        <a:pt x="185" y="218"/>
                      </a:lnTo>
                      <a:lnTo>
                        <a:pt x="239" y="203"/>
                      </a:lnTo>
                      <a:lnTo>
                        <a:pt x="283" y="199"/>
                      </a:lnTo>
                      <a:lnTo>
                        <a:pt x="313" y="184"/>
                      </a:lnTo>
                      <a:lnTo>
                        <a:pt x="332" y="192"/>
                      </a:lnTo>
                      <a:lnTo>
                        <a:pt x="346" y="170"/>
                      </a:lnTo>
                      <a:lnTo>
                        <a:pt x="381" y="140"/>
                      </a:lnTo>
                      <a:lnTo>
                        <a:pt x="403" y="121"/>
                      </a:lnTo>
                      <a:lnTo>
                        <a:pt x="421" y="110"/>
                      </a:lnTo>
                      <a:lnTo>
                        <a:pt x="455" y="110"/>
                      </a:lnTo>
                      <a:lnTo>
                        <a:pt x="488" y="100"/>
                      </a:lnTo>
                      <a:lnTo>
                        <a:pt x="540" y="82"/>
                      </a:lnTo>
                      <a:lnTo>
                        <a:pt x="551" y="82"/>
                      </a:lnTo>
                      <a:lnTo>
                        <a:pt x="566" y="96"/>
                      </a:lnTo>
                      <a:lnTo>
                        <a:pt x="581" y="108"/>
                      </a:lnTo>
                      <a:lnTo>
                        <a:pt x="603" y="96"/>
                      </a:lnTo>
                      <a:lnTo>
                        <a:pt x="625" y="108"/>
                      </a:lnTo>
                      <a:lnTo>
                        <a:pt x="640" y="118"/>
                      </a:lnTo>
                      <a:lnTo>
                        <a:pt x="659" y="121"/>
                      </a:lnTo>
                      <a:lnTo>
                        <a:pt x="670" y="129"/>
                      </a:lnTo>
                      <a:lnTo>
                        <a:pt x="681" y="114"/>
                      </a:lnTo>
                      <a:lnTo>
                        <a:pt x="714" y="125"/>
                      </a:lnTo>
                      <a:lnTo>
                        <a:pt x="770" y="129"/>
                      </a:lnTo>
                      <a:lnTo>
                        <a:pt x="818" y="121"/>
                      </a:lnTo>
                      <a:lnTo>
                        <a:pt x="840" y="110"/>
                      </a:lnTo>
                      <a:lnTo>
                        <a:pt x="851" y="104"/>
                      </a:lnTo>
                      <a:lnTo>
                        <a:pt x="866" y="93"/>
                      </a:lnTo>
                      <a:lnTo>
                        <a:pt x="893" y="100"/>
                      </a:lnTo>
                      <a:lnTo>
                        <a:pt x="915" y="96"/>
                      </a:lnTo>
                      <a:lnTo>
                        <a:pt x="938" y="78"/>
                      </a:lnTo>
                      <a:lnTo>
                        <a:pt x="971" y="56"/>
                      </a:lnTo>
                      <a:lnTo>
                        <a:pt x="975" y="41"/>
                      </a:lnTo>
                      <a:lnTo>
                        <a:pt x="978" y="26"/>
                      </a:lnTo>
                      <a:lnTo>
                        <a:pt x="997" y="22"/>
                      </a:lnTo>
                      <a:lnTo>
                        <a:pt x="1015" y="26"/>
                      </a:lnTo>
                      <a:lnTo>
                        <a:pt x="1045" y="26"/>
                      </a:lnTo>
                      <a:lnTo>
                        <a:pt x="1056" y="15"/>
                      </a:lnTo>
                      <a:lnTo>
                        <a:pt x="1071" y="0"/>
                      </a:lnTo>
                      <a:lnTo>
                        <a:pt x="1086" y="4"/>
                      </a:lnTo>
                      <a:lnTo>
                        <a:pt x="1093" y="19"/>
                      </a:lnTo>
                      <a:lnTo>
                        <a:pt x="1134" y="26"/>
                      </a:lnTo>
                      <a:lnTo>
                        <a:pt x="1160" y="85"/>
                      </a:lnTo>
                      <a:lnTo>
                        <a:pt x="1241" y="89"/>
                      </a:lnTo>
                      <a:lnTo>
                        <a:pt x="1267" y="121"/>
                      </a:lnTo>
                      <a:lnTo>
                        <a:pt x="1230" y="170"/>
                      </a:lnTo>
                      <a:lnTo>
                        <a:pt x="1249" y="184"/>
                      </a:lnTo>
                      <a:lnTo>
                        <a:pt x="1245" y="218"/>
                      </a:lnTo>
                      <a:lnTo>
                        <a:pt x="1275" y="229"/>
                      </a:lnTo>
                      <a:lnTo>
                        <a:pt x="1260" y="277"/>
                      </a:lnTo>
                      <a:lnTo>
                        <a:pt x="1282" y="277"/>
                      </a:lnTo>
                      <a:lnTo>
                        <a:pt x="1308" y="284"/>
                      </a:lnTo>
                      <a:lnTo>
                        <a:pt x="1304" y="299"/>
                      </a:lnTo>
                      <a:lnTo>
                        <a:pt x="1312" y="322"/>
                      </a:lnTo>
                      <a:lnTo>
                        <a:pt x="1334" y="344"/>
                      </a:lnTo>
                      <a:lnTo>
                        <a:pt x="1319" y="351"/>
                      </a:lnTo>
                      <a:lnTo>
                        <a:pt x="1301" y="355"/>
                      </a:lnTo>
                      <a:lnTo>
                        <a:pt x="1264" y="362"/>
                      </a:lnTo>
                      <a:lnTo>
                        <a:pt x="1249" y="370"/>
                      </a:lnTo>
                      <a:lnTo>
                        <a:pt x="1230" y="355"/>
                      </a:lnTo>
                      <a:lnTo>
                        <a:pt x="1230" y="366"/>
                      </a:lnTo>
                      <a:lnTo>
                        <a:pt x="1219" y="373"/>
                      </a:lnTo>
                      <a:lnTo>
                        <a:pt x="1201" y="377"/>
                      </a:lnTo>
                      <a:lnTo>
                        <a:pt x="1186" y="359"/>
                      </a:lnTo>
                      <a:lnTo>
                        <a:pt x="1164" y="370"/>
                      </a:lnTo>
                      <a:lnTo>
                        <a:pt x="1171" y="385"/>
                      </a:lnTo>
                      <a:lnTo>
                        <a:pt x="1152" y="385"/>
                      </a:lnTo>
                      <a:lnTo>
                        <a:pt x="1123" y="385"/>
                      </a:lnTo>
                      <a:lnTo>
                        <a:pt x="1112" y="399"/>
                      </a:lnTo>
                      <a:lnTo>
                        <a:pt x="1097" y="396"/>
                      </a:lnTo>
                      <a:lnTo>
                        <a:pt x="1082" y="399"/>
                      </a:lnTo>
                      <a:lnTo>
                        <a:pt x="1082" y="410"/>
                      </a:lnTo>
                      <a:lnTo>
                        <a:pt x="1060" y="433"/>
                      </a:lnTo>
                      <a:lnTo>
                        <a:pt x="1030" y="459"/>
                      </a:lnTo>
                      <a:lnTo>
                        <a:pt x="982" y="462"/>
                      </a:lnTo>
                      <a:lnTo>
                        <a:pt x="978" y="477"/>
                      </a:lnTo>
                      <a:lnTo>
                        <a:pt x="975" y="485"/>
                      </a:lnTo>
                      <a:lnTo>
                        <a:pt x="949" y="485"/>
                      </a:lnTo>
                      <a:lnTo>
                        <a:pt x="923" y="492"/>
                      </a:lnTo>
                      <a:lnTo>
                        <a:pt x="900" y="485"/>
                      </a:lnTo>
                      <a:lnTo>
                        <a:pt x="889" y="477"/>
                      </a:lnTo>
                      <a:lnTo>
                        <a:pt x="875" y="492"/>
                      </a:lnTo>
                      <a:lnTo>
                        <a:pt x="840" y="507"/>
                      </a:lnTo>
                      <a:lnTo>
                        <a:pt x="799" y="507"/>
                      </a:lnTo>
                      <a:lnTo>
                        <a:pt x="777" y="499"/>
                      </a:lnTo>
                      <a:lnTo>
                        <a:pt x="759" y="518"/>
                      </a:lnTo>
                      <a:lnTo>
                        <a:pt x="762" y="548"/>
                      </a:lnTo>
                      <a:lnTo>
                        <a:pt x="740" y="588"/>
                      </a:lnTo>
                      <a:lnTo>
                        <a:pt x="722" y="596"/>
                      </a:lnTo>
                      <a:lnTo>
                        <a:pt x="707" y="570"/>
                      </a:lnTo>
                      <a:lnTo>
                        <a:pt x="699" y="559"/>
                      </a:lnTo>
                      <a:lnTo>
                        <a:pt x="707" y="540"/>
                      </a:lnTo>
                      <a:lnTo>
                        <a:pt x="714" y="529"/>
                      </a:lnTo>
                      <a:lnTo>
                        <a:pt x="707" y="522"/>
                      </a:lnTo>
                      <a:lnTo>
                        <a:pt x="696" y="522"/>
                      </a:lnTo>
                      <a:lnTo>
                        <a:pt x="685" y="540"/>
                      </a:lnTo>
                      <a:lnTo>
                        <a:pt x="662" y="559"/>
                      </a:lnTo>
                      <a:lnTo>
                        <a:pt x="640" y="551"/>
                      </a:lnTo>
                      <a:lnTo>
                        <a:pt x="610" y="548"/>
                      </a:lnTo>
                      <a:lnTo>
                        <a:pt x="577" y="592"/>
                      </a:lnTo>
                      <a:lnTo>
                        <a:pt x="566" y="600"/>
                      </a:lnTo>
                      <a:lnTo>
                        <a:pt x="562" y="611"/>
                      </a:lnTo>
                      <a:lnTo>
                        <a:pt x="514" y="626"/>
                      </a:lnTo>
                      <a:lnTo>
                        <a:pt x="503" y="626"/>
                      </a:lnTo>
                      <a:lnTo>
                        <a:pt x="418" y="600"/>
                      </a:lnTo>
                      <a:lnTo>
                        <a:pt x="392" y="596"/>
                      </a:lnTo>
                      <a:lnTo>
                        <a:pt x="362" y="588"/>
                      </a:lnTo>
                      <a:lnTo>
                        <a:pt x="332" y="585"/>
                      </a:lnTo>
                      <a:lnTo>
                        <a:pt x="324" y="603"/>
                      </a:lnTo>
                      <a:lnTo>
                        <a:pt x="320" y="629"/>
                      </a:lnTo>
                      <a:lnTo>
                        <a:pt x="317" y="637"/>
                      </a:lnTo>
                      <a:lnTo>
                        <a:pt x="294" y="644"/>
                      </a:lnTo>
                      <a:lnTo>
                        <a:pt x="291" y="644"/>
                      </a:lnTo>
                      <a:lnTo>
                        <a:pt x="265" y="670"/>
                      </a:lnTo>
                      <a:lnTo>
                        <a:pt x="250" y="670"/>
                      </a:lnTo>
                      <a:lnTo>
                        <a:pt x="243" y="651"/>
                      </a:lnTo>
                      <a:lnTo>
                        <a:pt x="232" y="648"/>
                      </a:lnTo>
                      <a:lnTo>
                        <a:pt x="219" y="637"/>
                      </a:lnTo>
                      <a:lnTo>
                        <a:pt x="215" y="622"/>
                      </a:lnTo>
                      <a:lnTo>
                        <a:pt x="185" y="618"/>
                      </a:lnTo>
                      <a:lnTo>
                        <a:pt x="170" y="611"/>
                      </a:lnTo>
                      <a:lnTo>
                        <a:pt x="167" y="603"/>
                      </a:lnTo>
                      <a:lnTo>
                        <a:pt x="148" y="603"/>
                      </a:lnTo>
                      <a:lnTo>
                        <a:pt x="133" y="588"/>
                      </a:lnTo>
                      <a:lnTo>
                        <a:pt x="130" y="581"/>
                      </a:lnTo>
                      <a:lnTo>
                        <a:pt x="115" y="588"/>
                      </a:lnTo>
                      <a:lnTo>
                        <a:pt x="100" y="585"/>
                      </a:lnTo>
                      <a:lnTo>
                        <a:pt x="93" y="581"/>
                      </a:lnTo>
                      <a:lnTo>
                        <a:pt x="96" y="566"/>
                      </a:lnTo>
                      <a:lnTo>
                        <a:pt x="74" y="551"/>
                      </a:lnTo>
                      <a:lnTo>
                        <a:pt x="78" y="540"/>
                      </a:lnTo>
                      <a:lnTo>
                        <a:pt x="85" y="533"/>
                      </a:lnTo>
                      <a:lnTo>
                        <a:pt x="63" y="518"/>
                      </a:lnTo>
                      <a:lnTo>
                        <a:pt x="7" y="496"/>
                      </a:lnTo>
                      <a:lnTo>
                        <a:pt x="15" y="474"/>
                      </a:lnTo>
                      <a:lnTo>
                        <a:pt x="33" y="474"/>
                      </a:lnTo>
                      <a:lnTo>
                        <a:pt x="41" y="488"/>
                      </a:lnTo>
                      <a:lnTo>
                        <a:pt x="37" y="466"/>
                      </a:lnTo>
                      <a:lnTo>
                        <a:pt x="48" y="448"/>
                      </a:lnTo>
                      <a:lnTo>
                        <a:pt x="56" y="429"/>
                      </a:lnTo>
                      <a:lnTo>
                        <a:pt x="37" y="414"/>
                      </a:lnTo>
                      <a:lnTo>
                        <a:pt x="22" y="399"/>
                      </a:lnTo>
                      <a:lnTo>
                        <a:pt x="22" y="385"/>
                      </a:lnTo>
                      <a:lnTo>
                        <a:pt x="7" y="385"/>
                      </a:lnTo>
                      <a:lnTo>
                        <a:pt x="0" y="381"/>
                      </a:lnTo>
                      <a:lnTo>
                        <a:pt x="4" y="347"/>
                      </a:lnTo>
                      <a:lnTo>
                        <a:pt x="30" y="299"/>
                      </a:lnTo>
                      <a:lnTo>
                        <a:pt x="33" y="299"/>
                      </a:lnTo>
                      <a:lnTo>
                        <a:pt x="56" y="299"/>
                      </a:lnTo>
                      <a:lnTo>
                        <a:pt x="74" y="307"/>
                      </a:lnTo>
                      <a:lnTo>
                        <a:pt x="85" y="307"/>
                      </a:lnTo>
                      <a:lnTo>
                        <a:pt x="85" y="292"/>
                      </a:lnTo>
                      <a:lnTo>
                        <a:pt x="107" y="288"/>
                      </a:lnTo>
                      <a:lnTo>
                        <a:pt x="148" y="288"/>
                      </a:lnTo>
                      <a:lnTo>
                        <a:pt x="178" y="284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 w="6350">
                  <a:solidFill>
                    <a:srgbClr val="CCCCCC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Georgia" pitchFamily="18" charset="0"/>
                  </a:endParaRPr>
                </a:p>
              </p:txBody>
            </p:sp>
            <p:grpSp>
              <p:nvGrpSpPr>
                <p:cNvPr id="382" name="Group 87"/>
                <p:cNvGrpSpPr>
                  <a:grpSpLocks/>
                </p:cNvGrpSpPr>
                <p:nvPr/>
              </p:nvGrpSpPr>
              <p:grpSpPr bwMode="auto">
                <a:xfrm>
                  <a:off x="3514" y="3132"/>
                  <a:ext cx="712" cy="196"/>
                  <a:chOff x="3514" y="3132"/>
                  <a:chExt cx="712" cy="196"/>
                </a:xfrm>
              </p:grpSpPr>
              <p:sp>
                <p:nvSpPr>
                  <p:cNvPr id="383" name="Freeform 88"/>
                  <p:cNvSpPr>
                    <a:spLocks/>
                  </p:cNvSpPr>
                  <p:nvPr/>
                </p:nvSpPr>
                <p:spPr bwMode="auto">
                  <a:xfrm>
                    <a:off x="3516" y="3283"/>
                    <a:ext cx="38" cy="47"/>
                  </a:xfrm>
                  <a:custGeom>
                    <a:avLst/>
                    <a:gdLst>
                      <a:gd name="T0" fmla="*/ 7 w 37"/>
                      <a:gd name="T1" fmla="*/ 0 h 46"/>
                      <a:gd name="T2" fmla="*/ 7 w 37"/>
                      <a:gd name="T3" fmla="*/ 13 h 46"/>
                      <a:gd name="T4" fmla="*/ 0 w 37"/>
                      <a:gd name="T5" fmla="*/ 31 h 46"/>
                      <a:gd name="T6" fmla="*/ 0 w 37"/>
                      <a:gd name="T7" fmla="*/ 42 h 46"/>
                      <a:gd name="T8" fmla="*/ 15 w 37"/>
                      <a:gd name="T9" fmla="*/ 42 h 46"/>
                      <a:gd name="T10" fmla="*/ 26 w 37"/>
                      <a:gd name="T11" fmla="*/ 46 h 46"/>
                      <a:gd name="T12" fmla="*/ 37 w 37"/>
                      <a:gd name="T13" fmla="*/ 35 h 46"/>
                      <a:gd name="T14" fmla="*/ 17 w 37"/>
                      <a:gd name="T15" fmla="*/ 13 h 46"/>
                      <a:gd name="T16" fmla="*/ 7 w 37"/>
                      <a:gd name="T17" fmla="*/ 0 h 4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7"/>
                      <a:gd name="T28" fmla="*/ 0 h 46"/>
                      <a:gd name="T29" fmla="*/ 37 w 37"/>
                      <a:gd name="T30" fmla="*/ 46 h 4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7" h="46">
                        <a:moveTo>
                          <a:pt x="7" y="0"/>
                        </a:moveTo>
                        <a:lnTo>
                          <a:pt x="7" y="13"/>
                        </a:lnTo>
                        <a:lnTo>
                          <a:pt x="0" y="31"/>
                        </a:lnTo>
                        <a:lnTo>
                          <a:pt x="0" y="42"/>
                        </a:lnTo>
                        <a:lnTo>
                          <a:pt x="15" y="42"/>
                        </a:lnTo>
                        <a:lnTo>
                          <a:pt x="26" y="46"/>
                        </a:lnTo>
                        <a:lnTo>
                          <a:pt x="37" y="35"/>
                        </a:lnTo>
                        <a:lnTo>
                          <a:pt x="17" y="13"/>
                        </a:lnTo>
                        <a:lnTo>
                          <a:pt x="7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6350">
                    <a:solidFill>
                      <a:srgbClr val="CCCCCC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Georgia" pitchFamily="18" charset="0"/>
                    </a:endParaRPr>
                  </a:p>
                </p:txBody>
              </p:sp>
              <p:sp>
                <p:nvSpPr>
                  <p:cNvPr id="384" name="Freeform 89"/>
                  <p:cNvSpPr>
                    <a:spLocks/>
                  </p:cNvSpPr>
                  <p:nvPr/>
                </p:nvSpPr>
                <p:spPr bwMode="auto">
                  <a:xfrm>
                    <a:off x="4153" y="3132"/>
                    <a:ext cx="73" cy="71"/>
                  </a:xfrm>
                  <a:custGeom>
                    <a:avLst/>
                    <a:gdLst>
                      <a:gd name="T0" fmla="*/ 73 w 73"/>
                      <a:gd name="T1" fmla="*/ 4 h 70"/>
                      <a:gd name="T2" fmla="*/ 51 w 73"/>
                      <a:gd name="T3" fmla="*/ 33 h 70"/>
                      <a:gd name="T4" fmla="*/ 55 w 73"/>
                      <a:gd name="T5" fmla="*/ 52 h 70"/>
                      <a:gd name="T6" fmla="*/ 55 w 73"/>
                      <a:gd name="T7" fmla="*/ 59 h 70"/>
                      <a:gd name="T8" fmla="*/ 15 w 73"/>
                      <a:gd name="T9" fmla="*/ 70 h 70"/>
                      <a:gd name="T10" fmla="*/ 4 w 73"/>
                      <a:gd name="T11" fmla="*/ 66 h 70"/>
                      <a:gd name="T12" fmla="*/ 4 w 73"/>
                      <a:gd name="T13" fmla="*/ 52 h 70"/>
                      <a:gd name="T14" fmla="*/ 0 w 73"/>
                      <a:gd name="T15" fmla="*/ 37 h 70"/>
                      <a:gd name="T16" fmla="*/ 18 w 73"/>
                      <a:gd name="T17" fmla="*/ 18 h 70"/>
                      <a:gd name="T18" fmla="*/ 29 w 73"/>
                      <a:gd name="T19" fmla="*/ 15 h 70"/>
                      <a:gd name="T20" fmla="*/ 40 w 73"/>
                      <a:gd name="T21" fmla="*/ 0 h 70"/>
                      <a:gd name="T22" fmla="*/ 73 w 73"/>
                      <a:gd name="T23" fmla="*/ 4 h 70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73"/>
                      <a:gd name="T37" fmla="*/ 0 h 70"/>
                      <a:gd name="T38" fmla="*/ 73 w 73"/>
                      <a:gd name="T39" fmla="*/ 70 h 70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73" h="70">
                        <a:moveTo>
                          <a:pt x="73" y="4"/>
                        </a:moveTo>
                        <a:lnTo>
                          <a:pt x="51" y="33"/>
                        </a:lnTo>
                        <a:lnTo>
                          <a:pt x="55" y="52"/>
                        </a:lnTo>
                        <a:lnTo>
                          <a:pt x="55" y="59"/>
                        </a:lnTo>
                        <a:lnTo>
                          <a:pt x="15" y="70"/>
                        </a:lnTo>
                        <a:lnTo>
                          <a:pt x="4" y="66"/>
                        </a:lnTo>
                        <a:lnTo>
                          <a:pt x="4" y="52"/>
                        </a:lnTo>
                        <a:lnTo>
                          <a:pt x="0" y="37"/>
                        </a:lnTo>
                        <a:lnTo>
                          <a:pt x="18" y="18"/>
                        </a:lnTo>
                        <a:lnTo>
                          <a:pt x="29" y="15"/>
                        </a:lnTo>
                        <a:lnTo>
                          <a:pt x="40" y="0"/>
                        </a:lnTo>
                        <a:lnTo>
                          <a:pt x="73" y="4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6350">
                    <a:solidFill>
                      <a:srgbClr val="CCCCCC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Georgia" pitchFamily="18" charset="0"/>
                    </a:endParaRPr>
                  </a:p>
                </p:txBody>
              </p:sp>
            </p:grpSp>
          </p:grpSp>
          <p:grpSp>
            <p:nvGrpSpPr>
              <p:cNvPr id="340" name="Group 90"/>
              <p:cNvGrpSpPr>
                <a:grpSpLocks/>
              </p:cNvGrpSpPr>
              <p:nvPr/>
            </p:nvGrpSpPr>
            <p:grpSpPr bwMode="auto">
              <a:xfrm>
                <a:off x="2596" y="1408"/>
                <a:ext cx="443" cy="856"/>
                <a:chOff x="2195" y="724"/>
                <a:chExt cx="555" cy="1187"/>
              </a:xfrm>
            </p:grpSpPr>
            <p:grpSp>
              <p:nvGrpSpPr>
                <p:cNvPr id="369" name="Group 91"/>
                <p:cNvGrpSpPr>
                  <a:grpSpLocks/>
                </p:cNvGrpSpPr>
                <p:nvPr/>
              </p:nvGrpSpPr>
              <p:grpSpPr bwMode="auto">
                <a:xfrm>
                  <a:off x="2195" y="724"/>
                  <a:ext cx="555" cy="1187"/>
                  <a:chOff x="2195" y="724"/>
                  <a:chExt cx="555" cy="1187"/>
                </a:xfrm>
              </p:grpSpPr>
              <p:sp>
                <p:nvSpPr>
                  <p:cNvPr id="375" name="Freeform 92"/>
                  <p:cNvSpPr>
                    <a:spLocks/>
                  </p:cNvSpPr>
                  <p:nvPr/>
                </p:nvSpPr>
                <p:spPr bwMode="auto">
                  <a:xfrm>
                    <a:off x="2418" y="1751"/>
                    <a:ext cx="38" cy="92"/>
                  </a:xfrm>
                  <a:custGeom>
                    <a:avLst/>
                    <a:gdLst>
                      <a:gd name="T0" fmla="*/ 37 w 37"/>
                      <a:gd name="T1" fmla="*/ 0 h 92"/>
                      <a:gd name="T2" fmla="*/ 35 w 37"/>
                      <a:gd name="T3" fmla="*/ 31 h 92"/>
                      <a:gd name="T4" fmla="*/ 24 w 37"/>
                      <a:gd name="T5" fmla="*/ 55 h 92"/>
                      <a:gd name="T6" fmla="*/ 7 w 37"/>
                      <a:gd name="T7" fmla="*/ 70 h 92"/>
                      <a:gd name="T8" fmla="*/ 11 w 37"/>
                      <a:gd name="T9" fmla="*/ 86 h 92"/>
                      <a:gd name="T10" fmla="*/ 4 w 37"/>
                      <a:gd name="T11" fmla="*/ 92 h 92"/>
                      <a:gd name="T12" fmla="*/ 0 w 37"/>
                      <a:gd name="T13" fmla="*/ 72 h 92"/>
                      <a:gd name="T14" fmla="*/ 6 w 37"/>
                      <a:gd name="T15" fmla="*/ 57 h 92"/>
                      <a:gd name="T16" fmla="*/ 11 w 37"/>
                      <a:gd name="T17" fmla="*/ 40 h 92"/>
                      <a:gd name="T18" fmla="*/ 37 w 37"/>
                      <a:gd name="T19" fmla="*/ 0 h 92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37"/>
                      <a:gd name="T31" fmla="*/ 0 h 92"/>
                      <a:gd name="T32" fmla="*/ 37 w 37"/>
                      <a:gd name="T33" fmla="*/ 92 h 92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37" h="92">
                        <a:moveTo>
                          <a:pt x="37" y="0"/>
                        </a:moveTo>
                        <a:lnTo>
                          <a:pt x="35" y="31"/>
                        </a:lnTo>
                        <a:lnTo>
                          <a:pt x="24" y="55"/>
                        </a:lnTo>
                        <a:lnTo>
                          <a:pt x="7" y="70"/>
                        </a:lnTo>
                        <a:lnTo>
                          <a:pt x="11" y="86"/>
                        </a:lnTo>
                        <a:lnTo>
                          <a:pt x="4" y="92"/>
                        </a:lnTo>
                        <a:lnTo>
                          <a:pt x="0" y="72"/>
                        </a:lnTo>
                        <a:lnTo>
                          <a:pt x="6" y="57"/>
                        </a:lnTo>
                        <a:lnTo>
                          <a:pt x="11" y="40"/>
                        </a:lnTo>
                        <a:lnTo>
                          <a:pt x="37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6350">
                    <a:solidFill>
                      <a:srgbClr val="CCCCCC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Georgia" pitchFamily="18" charset="0"/>
                    </a:endParaRPr>
                  </a:p>
                </p:txBody>
              </p:sp>
              <p:sp>
                <p:nvSpPr>
                  <p:cNvPr id="376" name="Freeform 93"/>
                  <p:cNvSpPr>
                    <a:spLocks/>
                  </p:cNvSpPr>
                  <p:nvPr/>
                </p:nvSpPr>
                <p:spPr bwMode="auto">
                  <a:xfrm>
                    <a:off x="2502" y="1708"/>
                    <a:ext cx="49" cy="72"/>
                  </a:xfrm>
                  <a:custGeom>
                    <a:avLst/>
                    <a:gdLst>
                      <a:gd name="T0" fmla="*/ 39 w 50"/>
                      <a:gd name="T1" fmla="*/ 0 h 73"/>
                      <a:gd name="T2" fmla="*/ 50 w 50"/>
                      <a:gd name="T3" fmla="*/ 0 h 73"/>
                      <a:gd name="T4" fmla="*/ 37 w 50"/>
                      <a:gd name="T5" fmla="*/ 15 h 73"/>
                      <a:gd name="T6" fmla="*/ 35 w 50"/>
                      <a:gd name="T7" fmla="*/ 26 h 73"/>
                      <a:gd name="T8" fmla="*/ 39 w 50"/>
                      <a:gd name="T9" fmla="*/ 41 h 73"/>
                      <a:gd name="T10" fmla="*/ 26 w 50"/>
                      <a:gd name="T11" fmla="*/ 56 h 73"/>
                      <a:gd name="T12" fmla="*/ 9 w 50"/>
                      <a:gd name="T13" fmla="*/ 73 h 73"/>
                      <a:gd name="T14" fmla="*/ 6 w 50"/>
                      <a:gd name="T15" fmla="*/ 56 h 73"/>
                      <a:gd name="T16" fmla="*/ 0 w 50"/>
                      <a:gd name="T17" fmla="*/ 49 h 73"/>
                      <a:gd name="T18" fmla="*/ 0 w 50"/>
                      <a:gd name="T19" fmla="*/ 36 h 73"/>
                      <a:gd name="T20" fmla="*/ 15 w 50"/>
                      <a:gd name="T21" fmla="*/ 22 h 73"/>
                      <a:gd name="T22" fmla="*/ 39 w 50"/>
                      <a:gd name="T23" fmla="*/ 0 h 73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50"/>
                      <a:gd name="T37" fmla="*/ 0 h 73"/>
                      <a:gd name="T38" fmla="*/ 50 w 50"/>
                      <a:gd name="T39" fmla="*/ 73 h 73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50" h="73">
                        <a:moveTo>
                          <a:pt x="39" y="0"/>
                        </a:moveTo>
                        <a:lnTo>
                          <a:pt x="50" y="0"/>
                        </a:lnTo>
                        <a:lnTo>
                          <a:pt x="37" y="15"/>
                        </a:lnTo>
                        <a:lnTo>
                          <a:pt x="35" y="26"/>
                        </a:lnTo>
                        <a:lnTo>
                          <a:pt x="39" y="41"/>
                        </a:lnTo>
                        <a:lnTo>
                          <a:pt x="26" y="56"/>
                        </a:lnTo>
                        <a:lnTo>
                          <a:pt x="9" y="73"/>
                        </a:lnTo>
                        <a:lnTo>
                          <a:pt x="6" y="56"/>
                        </a:lnTo>
                        <a:lnTo>
                          <a:pt x="0" y="49"/>
                        </a:lnTo>
                        <a:lnTo>
                          <a:pt x="0" y="36"/>
                        </a:lnTo>
                        <a:lnTo>
                          <a:pt x="15" y="22"/>
                        </a:lnTo>
                        <a:lnTo>
                          <a:pt x="39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6350">
                    <a:solidFill>
                      <a:srgbClr val="CCCCCC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Georgia" pitchFamily="18" charset="0"/>
                    </a:endParaRPr>
                  </a:p>
                </p:txBody>
              </p:sp>
              <p:grpSp>
                <p:nvGrpSpPr>
                  <p:cNvPr id="377" name="Group 94"/>
                  <p:cNvGrpSpPr>
                    <a:grpSpLocks/>
                  </p:cNvGrpSpPr>
                  <p:nvPr/>
                </p:nvGrpSpPr>
                <p:grpSpPr bwMode="auto">
                  <a:xfrm>
                    <a:off x="2195" y="724"/>
                    <a:ext cx="555" cy="1187"/>
                    <a:chOff x="2195" y="724"/>
                    <a:chExt cx="555" cy="1187"/>
                  </a:xfrm>
                </p:grpSpPr>
                <p:sp>
                  <p:nvSpPr>
                    <p:cNvPr id="378" name="Freeform 95"/>
                    <p:cNvSpPr>
                      <a:spLocks/>
                    </p:cNvSpPr>
                    <p:nvPr/>
                  </p:nvSpPr>
                  <p:spPr bwMode="auto">
                    <a:xfrm>
                      <a:off x="2197" y="724"/>
                      <a:ext cx="555" cy="1187"/>
                    </a:xfrm>
                    <a:custGeom>
                      <a:avLst/>
                      <a:gdLst>
                        <a:gd name="T0" fmla="*/ 436 w 555"/>
                        <a:gd name="T1" fmla="*/ 21 h 1187"/>
                        <a:gd name="T2" fmla="*/ 511 w 555"/>
                        <a:gd name="T3" fmla="*/ 73 h 1187"/>
                        <a:gd name="T4" fmla="*/ 518 w 555"/>
                        <a:gd name="T5" fmla="*/ 118 h 1187"/>
                        <a:gd name="T6" fmla="*/ 536 w 555"/>
                        <a:gd name="T7" fmla="*/ 158 h 1187"/>
                        <a:gd name="T8" fmla="*/ 533 w 555"/>
                        <a:gd name="T9" fmla="*/ 210 h 1187"/>
                        <a:gd name="T10" fmla="*/ 548 w 555"/>
                        <a:gd name="T11" fmla="*/ 247 h 1187"/>
                        <a:gd name="T12" fmla="*/ 544 w 555"/>
                        <a:gd name="T13" fmla="*/ 277 h 1187"/>
                        <a:gd name="T14" fmla="*/ 477 w 555"/>
                        <a:gd name="T15" fmla="*/ 284 h 1187"/>
                        <a:gd name="T16" fmla="*/ 448 w 555"/>
                        <a:gd name="T17" fmla="*/ 329 h 1187"/>
                        <a:gd name="T18" fmla="*/ 440 w 555"/>
                        <a:gd name="T19" fmla="*/ 362 h 1187"/>
                        <a:gd name="T20" fmla="*/ 444 w 555"/>
                        <a:gd name="T21" fmla="*/ 410 h 1187"/>
                        <a:gd name="T22" fmla="*/ 422 w 555"/>
                        <a:gd name="T23" fmla="*/ 455 h 1187"/>
                        <a:gd name="T24" fmla="*/ 359 w 555"/>
                        <a:gd name="T25" fmla="*/ 492 h 1187"/>
                        <a:gd name="T26" fmla="*/ 336 w 555"/>
                        <a:gd name="T27" fmla="*/ 514 h 1187"/>
                        <a:gd name="T28" fmla="*/ 307 w 555"/>
                        <a:gd name="T29" fmla="*/ 570 h 1187"/>
                        <a:gd name="T30" fmla="*/ 298 w 555"/>
                        <a:gd name="T31" fmla="*/ 613 h 1187"/>
                        <a:gd name="T32" fmla="*/ 272 w 555"/>
                        <a:gd name="T33" fmla="*/ 673 h 1187"/>
                        <a:gd name="T34" fmla="*/ 310 w 555"/>
                        <a:gd name="T35" fmla="*/ 751 h 1187"/>
                        <a:gd name="T36" fmla="*/ 340 w 555"/>
                        <a:gd name="T37" fmla="*/ 810 h 1187"/>
                        <a:gd name="T38" fmla="*/ 307 w 555"/>
                        <a:gd name="T39" fmla="*/ 832 h 1187"/>
                        <a:gd name="T40" fmla="*/ 279 w 555"/>
                        <a:gd name="T41" fmla="*/ 836 h 1187"/>
                        <a:gd name="T42" fmla="*/ 216 w 555"/>
                        <a:gd name="T43" fmla="*/ 840 h 1187"/>
                        <a:gd name="T44" fmla="*/ 275 w 555"/>
                        <a:gd name="T45" fmla="*/ 854 h 1187"/>
                        <a:gd name="T46" fmla="*/ 307 w 555"/>
                        <a:gd name="T47" fmla="*/ 873 h 1187"/>
                        <a:gd name="T48" fmla="*/ 286 w 555"/>
                        <a:gd name="T49" fmla="*/ 888 h 1187"/>
                        <a:gd name="T50" fmla="*/ 249 w 555"/>
                        <a:gd name="T51" fmla="*/ 921 h 1187"/>
                        <a:gd name="T52" fmla="*/ 238 w 555"/>
                        <a:gd name="T53" fmla="*/ 954 h 1187"/>
                        <a:gd name="T54" fmla="*/ 223 w 555"/>
                        <a:gd name="T55" fmla="*/ 1032 h 1187"/>
                        <a:gd name="T56" fmla="*/ 205 w 555"/>
                        <a:gd name="T57" fmla="*/ 1084 h 1187"/>
                        <a:gd name="T58" fmla="*/ 159 w 555"/>
                        <a:gd name="T59" fmla="*/ 1125 h 1187"/>
                        <a:gd name="T60" fmla="*/ 115 w 555"/>
                        <a:gd name="T61" fmla="*/ 1140 h 1187"/>
                        <a:gd name="T62" fmla="*/ 107 w 555"/>
                        <a:gd name="T63" fmla="*/ 1176 h 1187"/>
                        <a:gd name="T64" fmla="*/ 63 w 555"/>
                        <a:gd name="T65" fmla="*/ 1187 h 1187"/>
                        <a:gd name="T66" fmla="*/ 44 w 555"/>
                        <a:gd name="T67" fmla="*/ 1168 h 1187"/>
                        <a:gd name="T68" fmla="*/ 26 w 555"/>
                        <a:gd name="T69" fmla="*/ 1103 h 1187"/>
                        <a:gd name="T70" fmla="*/ 41 w 555"/>
                        <a:gd name="T71" fmla="*/ 1088 h 1187"/>
                        <a:gd name="T72" fmla="*/ 44 w 555"/>
                        <a:gd name="T73" fmla="*/ 1066 h 1187"/>
                        <a:gd name="T74" fmla="*/ 26 w 555"/>
                        <a:gd name="T75" fmla="*/ 1006 h 1187"/>
                        <a:gd name="T76" fmla="*/ 11 w 555"/>
                        <a:gd name="T77" fmla="*/ 958 h 1187"/>
                        <a:gd name="T78" fmla="*/ 0 w 555"/>
                        <a:gd name="T79" fmla="*/ 884 h 1187"/>
                        <a:gd name="T80" fmla="*/ 19 w 555"/>
                        <a:gd name="T81" fmla="*/ 854 h 1187"/>
                        <a:gd name="T82" fmla="*/ 33 w 555"/>
                        <a:gd name="T83" fmla="*/ 780 h 1187"/>
                        <a:gd name="T84" fmla="*/ 70 w 555"/>
                        <a:gd name="T85" fmla="*/ 736 h 1187"/>
                        <a:gd name="T86" fmla="*/ 59 w 555"/>
                        <a:gd name="T87" fmla="*/ 658 h 1187"/>
                        <a:gd name="T88" fmla="*/ 74 w 555"/>
                        <a:gd name="T89" fmla="*/ 621 h 1187"/>
                        <a:gd name="T90" fmla="*/ 67 w 555"/>
                        <a:gd name="T91" fmla="*/ 555 h 1187"/>
                        <a:gd name="T92" fmla="*/ 82 w 555"/>
                        <a:gd name="T93" fmla="*/ 477 h 1187"/>
                        <a:gd name="T94" fmla="*/ 130 w 555"/>
                        <a:gd name="T95" fmla="*/ 425 h 1187"/>
                        <a:gd name="T96" fmla="*/ 175 w 555"/>
                        <a:gd name="T97" fmla="*/ 410 h 1187"/>
                        <a:gd name="T98" fmla="*/ 156 w 555"/>
                        <a:gd name="T99" fmla="*/ 362 h 1187"/>
                        <a:gd name="T100" fmla="*/ 175 w 555"/>
                        <a:gd name="T101" fmla="*/ 322 h 1187"/>
                        <a:gd name="T102" fmla="*/ 186 w 555"/>
                        <a:gd name="T103" fmla="*/ 262 h 1187"/>
                        <a:gd name="T104" fmla="*/ 235 w 555"/>
                        <a:gd name="T105" fmla="*/ 225 h 1187"/>
                        <a:gd name="T106" fmla="*/ 257 w 555"/>
                        <a:gd name="T107" fmla="*/ 177 h 1187"/>
                        <a:gd name="T108" fmla="*/ 292 w 555"/>
                        <a:gd name="T109" fmla="*/ 103 h 1187"/>
                        <a:gd name="T110" fmla="*/ 331 w 555"/>
                        <a:gd name="T111" fmla="*/ 69 h 1187"/>
                        <a:gd name="T112" fmla="*/ 368 w 555"/>
                        <a:gd name="T113" fmla="*/ 42 h 1187"/>
                        <a:gd name="T114" fmla="*/ 414 w 555"/>
                        <a:gd name="T115" fmla="*/ 0 h 1187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60000 65536"/>
                        <a:gd name="T169" fmla="*/ 0 60000 65536"/>
                        <a:gd name="T170" fmla="*/ 0 60000 65536"/>
                        <a:gd name="T171" fmla="*/ 0 60000 65536"/>
                        <a:gd name="T172" fmla="*/ 0 60000 65536"/>
                        <a:gd name="T173" fmla="*/ 0 60000 65536"/>
                        <a:gd name="T174" fmla="*/ 0 w 555"/>
                        <a:gd name="T175" fmla="*/ 0 h 1187"/>
                        <a:gd name="T176" fmla="*/ 555 w 555"/>
                        <a:gd name="T177" fmla="*/ 1187 h 1187"/>
                      </a:gdLst>
                      <a:ahLst/>
                      <a:cxnLst>
                        <a:cxn ang="T116">
                          <a:pos x="T0" y="T1"/>
                        </a:cxn>
                        <a:cxn ang="T117">
                          <a:pos x="T2" y="T3"/>
                        </a:cxn>
                        <a:cxn ang="T118">
                          <a:pos x="T4" y="T5"/>
                        </a:cxn>
                        <a:cxn ang="T119">
                          <a:pos x="T6" y="T7"/>
                        </a:cxn>
                        <a:cxn ang="T120">
                          <a:pos x="T8" y="T9"/>
                        </a:cxn>
                        <a:cxn ang="T121">
                          <a:pos x="T10" y="T11"/>
                        </a:cxn>
                        <a:cxn ang="T122">
                          <a:pos x="T12" y="T13"/>
                        </a:cxn>
                        <a:cxn ang="T123">
                          <a:pos x="T14" y="T15"/>
                        </a:cxn>
                        <a:cxn ang="T124">
                          <a:pos x="T16" y="T17"/>
                        </a:cxn>
                        <a:cxn ang="T125">
                          <a:pos x="T18" y="T19"/>
                        </a:cxn>
                        <a:cxn ang="T126">
                          <a:pos x="T20" y="T21"/>
                        </a:cxn>
                        <a:cxn ang="T127">
                          <a:pos x="T22" y="T23"/>
                        </a:cxn>
                        <a:cxn ang="T128">
                          <a:pos x="T24" y="T25"/>
                        </a:cxn>
                        <a:cxn ang="T129">
                          <a:pos x="T26" y="T27"/>
                        </a:cxn>
                        <a:cxn ang="T130">
                          <a:pos x="T28" y="T29"/>
                        </a:cxn>
                        <a:cxn ang="T131">
                          <a:pos x="T30" y="T31"/>
                        </a:cxn>
                        <a:cxn ang="T132">
                          <a:pos x="T32" y="T33"/>
                        </a:cxn>
                        <a:cxn ang="T133">
                          <a:pos x="T34" y="T35"/>
                        </a:cxn>
                        <a:cxn ang="T134">
                          <a:pos x="T36" y="T37"/>
                        </a:cxn>
                        <a:cxn ang="T135">
                          <a:pos x="T38" y="T39"/>
                        </a:cxn>
                        <a:cxn ang="T136">
                          <a:pos x="T40" y="T41"/>
                        </a:cxn>
                        <a:cxn ang="T137">
                          <a:pos x="T42" y="T43"/>
                        </a:cxn>
                        <a:cxn ang="T138">
                          <a:pos x="T44" y="T45"/>
                        </a:cxn>
                        <a:cxn ang="T139">
                          <a:pos x="T46" y="T47"/>
                        </a:cxn>
                        <a:cxn ang="T140">
                          <a:pos x="T48" y="T49"/>
                        </a:cxn>
                        <a:cxn ang="T141">
                          <a:pos x="T50" y="T51"/>
                        </a:cxn>
                        <a:cxn ang="T142">
                          <a:pos x="T52" y="T53"/>
                        </a:cxn>
                        <a:cxn ang="T143">
                          <a:pos x="T54" y="T55"/>
                        </a:cxn>
                        <a:cxn ang="T144">
                          <a:pos x="T56" y="T57"/>
                        </a:cxn>
                        <a:cxn ang="T145">
                          <a:pos x="T58" y="T59"/>
                        </a:cxn>
                        <a:cxn ang="T146">
                          <a:pos x="T60" y="T61"/>
                        </a:cxn>
                        <a:cxn ang="T147">
                          <a:pos x="T62" y="T63"/>
                        </a:cxn>
                        <a:cxn ang="T148">
                          <a:pos x="T64" y="T65"/>
                        </a:cxn>
                        <a:cxn ang="T149">
                          <a:pos x="T66" y="T67"/>
                        </a:cxn>
                        <a:cxn ang="T150">
                          <a:pos x="T68" y="T69"/>
                        </a:cxn>
                        <a:cxn ang="T151">
                          <a:pos x="T70" y="T71"/>
                        </a:cxn>
                        <a:cxn ang="T152">
                          <a:pos x="T72" y="T73"/>
                        </a:cxn>
                        <a:cxn ang="T153">
                          <a:pos x="T74" y="T75"/>
                        </a:cxn>
                        <a:cxn ang="T154">
                          <a:pos x="T76" y="T77"/>
                        </a:cxn>
                        <a:cxn ang="T155">
                          <a:pos x="T78" y="T79"/>
                        </a:cxn>
                        <a:cxn ang="T156">
                          <a:pos x="T80" y="T81"/>
                        </a:cxn>
                        <a:cxn ang="T157">
                          <a:pos x="T82" y="T83"/>
                        </a:cxn>
                        <a:cxn ang="T158">
                          <a:pos x="T84" y="T85"/>
                        </a:cxn>
                        <a:cxn ang="T159">
                          <a:pos x="T86" y="T87"/>
                        </a:cxn>
                        <a:cxn ang="T160">
                          <a:pos x="T88" y="T89"/>
                        </a:cxn>
                        <a:cxn ang="T161">
                          <a:pos x="T90" y="T91"/>
                        </a:cxn>
                        <a:cxn ang="T162">
                          <a:pos x="T92" y="T93"/>
                        </a:cxn>
                        <a:cxn ang="T163">
                          <a:pos x="T94" y="T95"/>
                        </a:cxn>
                        <a:cxn ang="T164">
                          <a:pos x="T96" y="T97"/>
                        </a:cxn>
                        <a:cxn ang="T165">
                          <a:pos x="T98" y="T99"/>
                        </a:cxn>
                        <a:cxn ang="T166">
                          <a:pos x="T100" y="T101"/>
                        </a:cxn>
                        <a:cxn ang="T167">
                          <a:pos x="T102" y="T103"/>
                        </a:cxn>
                        <a:cxn ang="T168">
                          <a:pos x="T104" y="T105"/>
                        </a:cxn>
                        <a:cxn ang="T169">
                          <a:pos x="T106" y="T107"/>
                        </a:cxn>
                        <a:cxn ang="T170">
                          <a:pos x="T108" y="T109"/>
                        </a:cxn>
                        <a:cxn ang="T171">
                          <a:pos x="T110" y="T111"/>
                        </a:cxn>
                        <a:cxn ang="T172">
                          <a:pos x="T112" y="T113"/>
                        </a:cxn>
                        <a:cxn ang="T173">
                          <a:pos x="T114" y="T115"/>
                        </a:cxn>
                      </a:cxnLst>
                      <a:rect l="T174" t="T175" r="T176" b="T177"/>
                      <a:pathLst>
                        <a:path w="555" h="1187">
                          <a:moveTo>
                            <a:pt x="418" y="0"/>
                          </a:moveTo>
                          <a:lnTo>
                            <a:pt x="425" y="3"/>
                          </a:lnTo>
                          <a:lnTo>
                            <a:pt x="436" y="21"/>
                          </a:lnTo>
                          <a:lnTo>
                            <a:pt x="485" y="69"/>
                          </a:lnTo>
                          <a:lnTo>
                            <a:pt x="492" y="58"/>
                          </a:lnTo>
                          <a:lnTo>
                            <a:pt x="511" y="73"/>
                          </a:lnTo>
                          <a:lnTo>
                            <a:pt x="518" y="88"/>
                          </a:lnTo>
                          <a:lnTo>
                            <a:pt x="518" y="99"/>
                          </a:lnTo>
                          <a:lnTo>
                            <a:pt x="518" y="118"/>
                          </a:lnTo>
                          <a:lnTo>
                            <a:pt x="511" y="129"/>
                          </a:lnTo>
                          <a:lnTo>
                            <a:pt x="525" y="144"/>
                          </a:lnTo>
                          <a:lnTo>
                            <a:pt x="536" y="158"/>
                          </a:lnTo>
                          <a:lnTo>
                            <a:pt x="536" y="170"/>
                          </a:lnTo>
                          <a:lnTo>
                            <a:pt x="536" y="188"/>
                          </a:lnTo>
                          <a:lnTo>
                            <a:pt x="533" y="210"/>
                          </a:lnTo>
                          <a:lnTo>
                            <a:pt x="525" y="218"/>
                          </a:lnTo>
                          <a:lnTo>
                            <a:pt x="536" y="229"/>
                          </a:lnTo>
                          <a:lnTo>
                            <a:pt x="548" y="247"/>
                          </a:lnTo>
                          <a:lnTo>
                            <a:pt x="555" y="266"/>
                          </a:lnTo>
                          <a:lnTo>
                            <a:pt x="555" y="273"/>
                          </a:lnTo>
                          <a:lnTo>
                            <a:pt x="544" y="277"/>
                          </a:lnTo>
                          <a:lnTo>
                            <a:pt x="496" y="277"/>
                          </a:lnTo>
                          <a:lnTo>
                            <a:pt x="485" y="277"/>
                          </a:lnTo>
                          <a:lnTo>
                            <a:pt x="477" y="284"/>
                          </a:lnTo>
                          <a:lnTo>
                            <a:pt x="477" y="299"/>
                          </a:lnTo>
                          <a:lnTo>
                            <a:pt x="470" y="310"/>
                          </a:lnTo>
                          <a:lnTo>
                            <a:pt x="448" y="329"/>
                          </a:lnTo>
                          <a:lnTo>
                            <a:pt x="451" y="344"/>
                          </a:lnTo>
                          <a:lnTo>
                            <a:pt x="448" y="355"/>
                          </a:lnTo>
                          <a:lnTo>
                            <a:pt x="440" y="362"/>
                          </a:lnTo>
                          <a:lnTo>
                            <a:pt x="448" y="385"/>
                          </a:lnTo>
                          <a:lnTo>
                            <a:pt x="451" y="399"/>
                          </a:lnTo>
                          <a:lnTo>
                            <a:pt x="444" y="410"/>
                          </a:lnTo>
                          <a:lnTo>
                            <a:pt x="429" y="422"/>
                          </a:lnTo>
                          <a:lnTo>
                            <a:pt x="425" y="436"/>
                          </a:lnTo>
                          <a:lnTo>
                            <a:pt x="422" y="455"/>
                          </a:lnTo>
                          <a:lnTo>
                            <a:pt x="396" y="466"/>
                          </a:lnTo>
                          <a:lnTo>
                            <a:pt x="381" y="477"/>
                          </a:lnTo>
                          <a:lnTo>
                            <a:pt x="359" y="492"/>
                          </a:lnTo>
                          <a:lnTo>
                            <a:pt x="362" y="503"/>
                          </a:lnTo>
                          <a:lnTo>
                            <a:pt x="344" y="507"/>
                          </a:lnTo>
                          <a:lnTo>
                            <a:pt x="336" y="514"/>
                          </a:lnTo>
                          <a:lnTo>
                            <a:pt x="318" y="540"/>
                          </a:lnTo>
                          <a:lnTo>
                            <a:pt x="303" y="551"/>
                          </a:lnTo>
                          <a:lnTo>
                            <a:pt x="307" y="570"/>
                          </a:lnTo>
                          <a:lnTo>
                            <a:pt x="298" y="576"/>
                          </a:lnTo>
                          <a:lnTo>
                            <a:pt x="290" y="584"/>
                          </a:lnTo>
                          <a:lnTo>
                            <a:pt x="298" y="613"/>
                          </a:lnTo>
                          <a:lnTo>
                            <a:pt x="294" y="632"/>
                          </a:lnTo>
                          <a:lnTo>
                            <a:pt x="275" y="643"/>
                          </a:lnTo>
                          <a:lnTo>
                            <a:pt x="272" y="673"/>
                          </a:lnTo>
                          <a:lnTo>
                            <a:pt x="275" y="710"/>
                          </a:lnTo>
                          <a:lnTo>
                            <a:pt x="283" y="728"/>
                          </a:lnTo>
                          <a:lnTo>
                            <a:pt x="310" y="751"/>
                          </a:lnTo>
                          <a:lnTo>
                            <a:pt x="321" y="773"/>
                          </a:lnTo>
                          <a:lnTo>
                            <a:pt x="333" y="795"/>
                          </a:lnTo>
                          <a:lnTo>
                            <a:pt x="340" y="810"/>
                          </a:lnTo>
                          <a:lnTo>
                            <a:pt x="333" y="825"/>
                          </a:lnTo>
                          <a:lnTo>
                            <a:pt x="318" y="836"/>
                          </a:lnTo>
                          <a:lnTo>
                            <a:pt x="307" y="832"/>
                          </a:lnTo>
                          <a:lnTo>
                            <a:pt x="298" y="821"/>
                          </a:lnTo>
                          <a:lnTo>
                            <a:pt x="283" y="825"/>
                          </a:lnTo>
                          <a:lnTo>
                            <a:pt x="279" y="836"/>
                          </a:lnTo>
                          <a:lnTo>
                            <a:pt x="257" y="836"/>
                          </a:lnTo>
                          <a:lnTo>
                            <a:pt x="223" y="832"/>
                          </a:lnTo>
                          <a:lnTo>
                            <a:pt x="216" y="840"/>
                          </a:lnTo>
                          <a:lnTo>
                            <a:pt x="238" y="851"/>
                          </a:lnTo>
                          <a:lnTo>
                            <a:pt x="268" y="840"/>
                          </a:lnTo>
                          <a:lnTo>
                            <a:pt x="275" y="854"/>
                          </a:lnTo>
                          <a:lnTo>
                            <a:pt x="298" y="858"/>
                          </a:lnTo>
                          <a:lnTo>
                            <a:pt x="314" y="865"/>
                          </a:lnTo>
                          <a:lnTo>
                            <a:pt x="307" y="873"/>
                          </a:lnTo>
                          <a:lnTo>
                            <a:pt x="286" y="869"/>
                          </a:lnTo>
                          <a:lnTo>
                            <a:pt x="283" y="877"/>
                          </a:lnTo>
                          <a:lnTo>
                            <a:pt x="286" y="888"/>
                          </a:lnTo>
                          <a:lnTo>
                            <a:pt x="275" y="903"/>
                          </a:lnTo>
                          <a:lnTo>
                            <a:pt x="257" y="917"/>
                          </a:lnTo>
                          <a:lnTo>
                            <a:pt x="249" y="921"/>
                          </a:lnTo>
                          <a:lnTo>
                            <a:pt x="242" y="925"/>
                          </a:lnTo>
                          <a:lnTo>
                            <a:pt x="246" y="943"/>
                          </a:lnTo>
                          <a:lnTo>
                            <a:pt x="238" y="954"/>
                          </a:lnTo>
                          <a:lnTo>
                            <a:pt x="227" y="977"/>
                          </a:lnTo>
                          <a:lnTo>
                            <a:pt x="231" y="999"/>
                          </a:lnTo>
                          <a:lnTo>
                            <a:pt x="223" y="1032"/>
                          </a:lnTo>
                          <a:lnTo>
                            <a:pt x="216" y="1047"/>
                          </a:lnTo>
                          <a:lnTo>
                            <a:pt x="216" y="1069"/>
                          </a:lnTo>
                          <a:lnTo>
                            <a:pt x="205" y="1084"/>
                          </a:lnTo>
                          <a:lnTo>
                            <a:pt x="190" y="1110"/>
                          </a:lnTo>
                          <a:lnTo>
                            <a:pt x="186" y="1129"/>
                          </a:lnTo>
                          <a:lnTo>
                            <a:pt x="159" y="1125"/>
                          </a:lnTo>
                          <a:lnTo>
                            <a:pt x="133" y="1125"/>
                          </a:lnTo>
                          <a:lnTo>
                            <a:pt x="130" y="1136"/>
                          </a:lnTo>
                          <a:lnTo>
                            <a:pt x="115" y="1140"/>
                          </a:lnTo>
                          <a:lnTo>
                            <a:pt x="107" y="1144"/>
                          </a:lnTo>
                          <a:lnTo>
                            <a:pt x="111" y="1157"/>
                          </a:lnTo>
                          <a:lnTo>
                            <a:pt x="107" y="1176"/>
                          </a:lnTo>
                          <a:lnTo>
                            <a:pt x="89" y="1187"/>
                          </a:lnTo>
                          <a:lnTo>
                            <a:pt x="78" y="1176"/>
                          </a:lnTo>
                          <a:lnTo>
                            <a:pt x="63" y="1187"/>
                          </a:lnTo>
                          <a:lnTo>
                            <a:pt x="44" y="1187"/>
                          </a:lnTo>
                          <a:lnTo>
                            <a:pt x="37" y="1176"/>
                          </a:lnTo>
                          <a:lnTo>
                            <a:pt x="44" y="1168"/>
                          </a:lnTo>
                          <a:lnTo>
                            <a:pt x="48" y="1147"/>
                          </a:lnTo>
                          <a:lnTo>
                            <a:pt x="33" y="1118"/>
                          </a:lnTo>
                          <a:lnTo>
                            <a:pt x="26" y="1103"/>
                          </a:lnTo>
                          <a:lnTo>
                            <a:pt x="30" y="1095"/>
                          </a:lnTo>
                          <a:lnTo>
                            <a:pt x="37" y="1095"/>
                          </a:lnTo>
                          <a:lnTo>
                            <a:pt x="41" y="1088"/>
                          </a:lnTo>
                          <a:lnTo>
                            <a:pt x="44" y="1080"/>
                          </a:lnTo>
                          <a:lnTo>
                            <a:pt x="48" y="1073"/>
                          </a:lnTo>
                          <a:lnTo>
                            <a:pt x="44" y="1066"/>
                          </a:lnTo>
                          <a:lnTo>
                            <a:pt x="37" y="1051"/>
                          </a:lnTo>
                          <a:lnTo>
                            <a:pt x="22" y="1029"/>
                          </a:lnTo>
                          <a:lnTo>
                            <a:pt x="26" y="1006"/>
                          </a:lnTo>
                          <a:lnTo>
                            <a:pt x="15" y="988"/>
                          </a:lnTo>
                          <a:lnTo>
                            <a:pt x="4" y="977"/>
                          </a:lnTo>
                          <a:lnTo>
                            <a:pt x="11" y="958"/>
                          </a:lnTo>
                          <a:lnTo>
                            <a:pt x="19" y="921"/>
                          </a:lnTo>
                          <a:lnTo>
                            <a:pt x="4" y="903"/>
                          </a:lnTo>
                          <a:lnTo>
                            <a:pt x="0" y="884"/>
                          </a:lnTo>
                          <a:lnTo>
                            <a:pt x="0" y="873"/>
                          </a:lnTo>
                          <a:lnTo>
                            <a:pt x="7" y="851"/>
                          </a:lnTo>
                          <a:lnTo>
                            <a:pt x="19" y="854"/>
                          </a:lnTo>
                          <a:lnTo>
                            <a:pt x="30" y="825"/>
                          </a:lnTo>
                          <a:lnTo>
                            <a:pt x="30" y="791"/>
                          </a:lnTo>
                          <a:lnTo>
                            <a:pt x="33" y="780"/>
                          </a:lnTo>
                          <a:lnTo>
                            <a:pt x="48" y="769"/>
                          </a:lnTo>
                          <a:lnTo>
                            <a:pt x="70" y="754"/>
                          </a:lnTo>
                          <a:lnTo>
                            <a:pt x="70" y="736"/>
                          </a:lnTo>
                          <a:lnTo>
                            <a:pt x="67" y="680"/>
                          </a:lnTo>
                          <a:lnTo>
                            <a:pt x="59" y="673"/>
                          </a:lnTo>
                          <a:lnTo>
                            <a:pt x="59" y="658"/>
                          </a:lnTo>
                          <a:lnTo>
                            <a:pt x="78" y="650"/>
                          </a:lnTo>
                          <a:lnTo>
                            <a:pt x="85" y="643"/>
                          </a:lnTo>
                          <a:lnTo>
                            <a:pt x="74" y="621"/>
                          </a:lnTo>
                          <a:lnTo>
                            <a:pt x="59" y="599"/>
                          </a:lnTo>
                          <a:lnTo>
                            <a:pt x="63" y="573"/>
                          </a:lnTo>
                          <a:lnTo>
                            <a:pt x="67" y="555"/>
                          </a:lnTo>
                          <a:lnTo>
                            <a:pt x="82" y="522"/>
                          </a:lnTo>
                          <a:lnTo>
                            <a:pt x="82" y="507"/>
                          </a:lnTo>
                          <a:lnTo>
                            <a:pt x="82" y="477"/>
                          </a:lnTo>
                          <a:lnTo>
                            <a:pt x="93" y="451"/>
                          </a:lnTo>
                          <a:lnTo>
                            <a:pt x="111" y="436"/>
                          </a:lnTo>
                          <a:lnTo>
                            <a:pt x="130" y="425"/>
                          </a:lnTo>
                          <a:lnTo>
                            <a:pt x="148" y="429"/>
                          </a:lnTo>
                          <a:lnTo>
                            <a:pt x="167" y="436"/>
                          </a:lnTo>
                          <a:lnTo>
                            <a:pt x="175" y="410"/>
                          </a:lnTo>
                          <a:lnTo>
                            <a:pt x="167" y="388"/>
                          </a:lnTo>
                          <a:lnTo>
                            <a:pt x="159" y="373"/>
                          </a:lnTo>
                          <a:lnTo>
                            <a:pt x="156" y="362"/>
                          </a:lnTo>
                          <a:lnTo>
                            <a:pt x="159" y="351"/>
                          </a:lnTo>
                          <a:lnTo>
                            <a:pt x="172" y="347"/>
                          </a:lnTo>
                          <a:lnTo>
                            <a:pt x="175" y="322"/>
                          </a:lnTo>
                          <a:lnTo>
                            <a:pt x="183" y="299"/>
                          </a:lnTo>
                          <a:lnTo>
                            <a:pt x="186" y="281"/>
                          </a:lnTo>
                          <a:lnTo>
                            <a:pt x="186" y="262"/>
                          </a:lnTo>
                          <a:lnTo>
                            <a:pt x="197" y="244"/>
                          </a:lnTo>
                          <a:lnTo>
                            <a:pt x="220" y="229"/>
                          </a:lnTo>
                          <a:lnTo>
                            <a:pt x="235" y="225"/>
                          </a:lnTo>
                          <a:lnTo>
                            <a:pt x="235" y="207"/>
                          </a:lnTo>
                          <a:lnTo>
                            <a:pt x="242" y="195"/>
                          </a:lnTo>
                          <a:lnTo>
                            <a:pt x="257" y="177"/>
                          </a:lnTo>
                          <a:lnTo>
                            <a:pt x="272" y="166"/>
                          </a:lnTo>
                          <a:lnTo>
                            <a:pt x="264" y="134"/>
                          </a:lnTo>
                          <a:lnTo>
                            <a:pt x="292" y="103"/>
                          </a:lnTo>
                          <a:lnTo>
                            <a:pt x="298" y="90"/>
                          </a:lnTo>
                          <a:lnTo>
                            <a:pt x="318" y="86"/>
                          </a:lnTo>
                          <a:lnTo>
                            <a:pt x="331" y="69"/>
                          </a:lnTo>
                          <a:lnTo>
                            <a:pt x="331" y="58"/>
                          </a:lnTo>
                          <a:lnTo>
                            <a:pt x="344" y="45"/>
                          </a:lnTo>
                          <a:lnTo>
                            <a:pt x="368" y="42"/>
                          </a:lnTo>
                          <a:lnTo>
                            <a:pt x="396" y="42"/>
                          </a:lnTo>
                          <a:lnTo>
                            <a:pt x="418" y="21"/>
                          </a:lnTo>
                          <a:lnTo>
                            <a:pt x="414" y="0"/>
                          </a:lnTo>
                          <a:lnTo>
                            <a:pt x="418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6350">
                      <a:solidFill>
                        <a:srgbClr val="CCCCCC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Georgia" pitchFamily="18" charset="0"/>
                      </a:endParaRPr>
                    </a:p>
                  </p:txBody>
                </p:sp>
                <p:sp>
                  <p:nvSpPr>
                    <p:cNvPr id="379" name="Freeform 96"/>
                    <p:cNvSpPr>
                      <a:spLocks/>
                    </p:cNvSpPr>
                    <p:nvPr/>
                  </p:nvSpPr>
                  <p:spPr bwMode="auto">
                    <a:xfrm>
                      <a:off x="2197" y="724"/>
                      <a:ext cx="555" cy="1187"/>
                    </a:xfrm>
                    <a:custGeom>
                      <a:avLst/>
                      <a:gdLst>
                        <a:gd name="T0" fmla="*/ 436 w 555"/>
                        <a:gd name="T1" fmla="*/ 21 h 1187"/>
                        <a:gd name="T2" fmla="*/ 511 w 555"/>
                        <a:gd name="T3" fmla="*/ 73 h 1187"/>
                        <a:gd name="T4" fmla="*/ 518 w 555"/>
                        <a:gd name="T5" fmla="*/ 118 h 1187"/>
                        <a:gd name="T6" fmla="*/ 536 w 555"/>
                        <a:gd name="T7" fmla="*/ 158 h 1187"/>
                        <a:gd name="T8" fmla="*/ 533 w 555"/>
                        <a:gd name="T9" fmla="*/ 210 h 1187"/>
                        <a:gd name="T10" fmla="*/ 548 w 555"/>
                        <a:gd name="T11" fmla="*/ 247 h 1187"/>
                        <a:gd name="T12" fmla="*/ 544 w 555"/>
                        <a:gd name="T13" fmla="*/ 277 h 1187"/>
                        <a:gd name="T14" fmla="*/ 477 w 555"/>
                        <a:gd name="T15" fmla="*/ 284 h 1187"/>
                        <a:gd name="T16" fmla="*/ 448 w 555"/>
                        <a:gd name="T17" fmla="*/ 329 h 1187"/>
                        <a:gd name="T18" fmla="*/ 440 w 555"/>
                        <a:gd name="T19" fmla="*/ 362 h 1187"/>
                        <a:gd name="T20" fmla="*/ 444 w 555"/>
                        <a:gd name="T21" fmla="*/ 410 h 1187"/>
                        <a:gd name="T22" fmla="*/ 422 w 555"/>
                        <a:gd name="T23" fmla="*/ 455 h 1187"/>
                        <a:gd name="T24" fmla="*/ 359 w 555"/>
                        <a:gd name="T25" fmla="*/ 492 h 1187"/>
                        <a:gd name="T26" fmla="*/ 336 w 555"/>
                        <a:gd name="T27" fmla="*/ 514 h 1187"/>
                        <a:gd name="T28" fmla="*/ 307 w 555"/>
                        <a:gd name="T29" fmla="*/ 570 h 1187"/>
                        <a:gd name="T30" fmla="*/ 298 w 555"/>
                        <a:gd name="T31" fmla="*/ 613 h 1187"/>
                        <a:gd name="T32" fmla="*/ 272 w 555"/>
                        <a:gd name="T33" fmla="*/ 673 h 1187"/>
                        <a:gd name="T34" fmla="*/ 310 w 555"/>
                        <a:gd name="T35" fmla="*/ 751 h 1187"/>
                        <a:gd name="T36" fmla="*/ 340 w 555"/>
                        <a:gd name="T37" fmla="*/ 810 h 1187"/>
                        <a:gd name="T38" fmla="*/ 307 w 555"/>
                        <a:gd name="T39" fmla="*/ 832 h 1187"/>
                        <a:gd name="T40" fmla="*/ 279 w 555"/>
                        <a:gd name="T41" fmla="*/ 836 h 1187"/>
                        <a:gd name="T42" fmla="*/ 216 w 555"/>
                        <a:gd name="T43" fmla="*/ 840 h 1187"/>
                        <a:gd name="T44" fmla="*/ 275 w 555"/>
                        <a:gd name="T45" fmla="*/ 854 h 1187"/>
                        <a:gd name="T46" fmla="*/ 307 w 555"/>
                        <a:gd name="T47" fmla="*/ 873 h 1187"/>
                        <a:gd name="T48" fmla="*/ 286 w 555"/>
                        <a:gd name="T49" fmla="*/ 888 h 1187"/>
                        <a:gd name="T50" fmla="*/ 249 w 555"/>
                        <a:gd name="T51" fmla="*/ 921 h 1187"/>
                        <a:gd name="T52" fmla="*/ 238 w 555"/>
                        <a:gd name="T53" fmla="*/ 954 h 1187"/>
                        <a:gd name="T54" fmla="*/ 223 w 555"/>
                        <a:gd name="T55" fmla="*/ 1032 h 1187"/>
                        <a:gd name="T56" fmla="*/ 205 w 555"/>
                        <a:gd name="T57" fmla="*/ 1084 h 1187"/>
                        <a:gd name="T58" fmla="*/ 159 w 555"/>
                        <a:gd name="T59" fmla="*/ 1125 h 1187"/>
                        <a:gd name="T60" fmla="*/ 115 w 555"/>
                        <a:gd name="T61" fmla="*/ 1140 h 1187"/>
                        <a:gd name="T62" fmla="*/ 107 w 555"/>
                        <a:gd name="T63" fmla="*/ 1176 h 1187"/>
                        <a:gd name="T64" fmla="*/ 63 w 555"/>
                        <a:gd name="T65" fmla="*/ 1187 h 1187"/>
                        <a:gd name="T66" fmla="*/ 44 w 555"/>
                        <a:gd name="T67" fmla="*/ 1168 h 1187"/>
                        <a:gd name="T68" fmla="*/ 26 w 555"/>
                        <a:gd name="T69" fmla="*/ 1103 h 1187"/>
                        <a:gd name="T70" fmla="*/ 41 w 555"/>
                        <a:gd name="T71" fmla="*/ 1088 h 1187"/>
                        <a:gd name="T72" fmla="*/ 44 w 555"/>
                        <a:gd name="T73" fmla="*/ 1066 h 1187"/>
                        <a:gd name="T74" fmla="*/ 26 w 555"/>
                        <a:gd name="T75" fmla="*/ 1006 h 1187"/>
                        <a:gd name="T76" fmla="*/ 11 w 555"/>
                        <a:gd name="T77" fmla="*/ 958 h 1187"/>
                        <a:gd name="T78" fmla="*/ 0 w 555"/>
                        <a:gd name="T79" fmla="*/ 884 h 1187"/>
                        <a:gd name="T80" fmla="*/ 19 w 555"/>
                        <a:gd name="T81" fmla="*/ 854 h 1187"/>
                        <a:gd name="T82" fmla="*/ 33 w 555"/>
                        <a:gd name="T83" fmla="*/ 780 h 1187"/>
                        <a:gd name="T84" fmla="*/ 70 w 555"/>
                        <a:gd name="T85" fmla="*/ 736 h 1187"/>
                        <a:gd name="T86" fmla="*/ 59 w 555"/>
                        <a:gd name="T87" fmla="*/ 658 h 1187"/>
                        <a:gd name="T88" fmla="*/ 74 w 555"/>
                        <a:gd name="T89" fmla="*/ 621 h 1187"/>
                        <a:gd name="T90" fmla="*/ 67 w 555"/>
                        <a:gd name="T91" fmla="*/ 555 h 1187"/>
                        <a:gd name="T92" fmla="*/ 82 w 555"/>
                        <a:gd name="T93" fmla="*/ 477 h 1187"/>
                        <a:gd name="T94" fmla="*/ 130 w 555"/>
                        <a:gd name="T95" fmla="*/ 425 h 1187"/>
                        <a:gd name="T96" fmla="*/ 175 w 555"/>
                        <a:gd name="T97" fmla="*/ 410 h 1187"/>
                        <a:gd name="T98" fmla="*/ 156 w 555"/>
                        <a:gd name="T99" fmla="*/ 362 h 1187"/>
                        <a:gd name="T100" fmla="*/ 175 w 555"/>
                        <a:gd name="T101" fmla="*/ 322 h 1187"/>
                        <a:gd name="T102" fmla="*/ 186 w 555"/>
                        <a:gd name="T103" fmla="*/ 262 h 1187"/>
                        <a:gd name="T104" fmla="*/ 235 w 555"/>
                        <a:gd name="T105" fmla="*/ 225 h 1187"/>
                        <a:gd name="T106" fmla="*/ 257 w 555"/>
                        <a:gd name="T107" fmla="*/ 177 h 1187"/>
                        <a:gd name="T108" fmla="*/ 292 w 555"/>
                        <a:gd name="T109" fmla="*/ 103 h 1187"/>
                        <a:gd name="T110" fmla="*/ 331 w 555"/>
                        <a:gd name="T111" fmla="*/ 69 h 1187"/>
                        <a:gd name="T112" fmla="*/ 368 w 555"/>
                        <a:gd name="T113" fmla="*/ 42 h 1187"/>
                        <a:gd name="T114" fmla="*/ 414 w 555"/>
                        <a:gd name="T115" fmla="*/ 0 h 1187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60000 65536"/>
                        <a:gd name="T169" fmla="*/ 0 60000 65536"/>
                        <a:gd name="T170" fmla="*/ 0 60000 65536"/>
                        <a:gd name="T171" fmla="*/ 0 60000 65536"/>
                        <a:gd name="T172" fmla="*/ 0 60000 65536"/>
                        <a:gd name="T173" fmla="*/ 0 60000 65536"/>
                        <a:gd name="T174" fmla="*/ 0 w 555"/>
                        <a:gd name="T175" fmla="*/ 0 h 1187"/>
                        <a:gd name="T176" fmla="*/ 555 w 555"/>
                        <a:gd name="T177" fmla="*/ 1187 h 1187"/>
                      </a:gdLst>
                      <a:ahLst/>
                      <a:cxnLst>
                        <a:cxn ang="T116">
                          <a:pos x="T0" y="T1"/>
                        </a:cxn>
                        <a:cxn ang="T117">
                          <a:pos x="T2" y="T3"/>
                        </a:cxn>
                        <a:cxn ang="T118">
                          <a:pos x="T4" y="T5"/>
                        </a:cxn>
                        <a:cxn ang="T119">
                          <a:pos x="T6" y="T7"/>
                        </a:cxn>
                        <a:cxn ang="T120">
                          <a:pos x="T8" y="T9"/>
                        </a:cxn>
                        <a:cxn ang="T121">
                          <a:pos x="T10" y="T11"/>
                        </a:cxn>
                        <a:cxn ang="T122">
                          <a:pos x="T12" y="T13"/>
                        </a:cxn>
                        <a:cxn ang="T123">
                          <a:pos x="T14" y="T15"/>
                        </a:cxn>
                        <a:cxn ang="T124">
                          <a:pos x="T16" y="T17"/>
                        </a:cxn>
                        <a:cxn ang="T125">
                          <a:pos x="T18" y="T19"/>
                        </a:cxn>
                        <a:cxn ang="T126">
                          <a:pos x="T20" y="T21"/>
                        </a:cxn>
                        <a:cxn ang="T127">
                          <a:pos x="T22" y="T23"/>
                        </a:cxn>
                        <a:cxn ang="T128">
                          <a:pos x="T24" y="T25"/>
                        </a:cxn>
                        <a:cxn ang="T129">
                          <a:pos x="T26" y="T27"/>
                        </a:cxn>
                        <a:cxn ang="T130">
                          <a:pos x="T28" y="T29"/>
                        </a:cxn>
                        <a:cxn ang="T131">
                          <a:pos x="T30" y="T31"/>
                        </a:cxn>
                        <a:cxn ang="T132">
                          <a:pos x="T32" y="T33"/>
                        </a:cxn>
                        <a:cxn ang="T133">
                          <a:pos x="T34" y="T35"/>
                        </a:cxn>
                        <a:cxn ang="T134">
                          <a:pos x="T36" y="T37"/>
                        </a:cxn>
                        <a:cxn ang="T135">
                          <a:pos x="T38" y="T39"/>
                        </a:cxn>
                        <a:cxn ang="T136">
                          <a:pos x="T40" y="T41"/>
                        </a:cxn>
                        <a:cxn ang="T137">
                          <a:pos x="T42" y="T43"/>
                        </a:cxn>
                        <a:cxn ang="T138">
                          <a:pos x="T44" y="T45"/>
                        </a:cxn>
                        <a:cxn ang="T139">
                          <a:pos x="T46" y="T47"/>
                        </a:cxn>
                        <a:cxn ang="T140">
                          <a:pos x="T48" y="T49"/>
                        </a:cxn>
                        <a:cxn ang="T141">
                          <a:pos x="T50" y="T51"/>
                        </a:cxn>
                        <a:cxn ang="T142">
                          <a:pos x="T52" y="T53"/>
                        </a:cxn>
                        <a:cxn ang="T143">
                          <a:pos x="T54" y="T55"/>
                        </a:cxn>
                        <a:cxn ang="T144">
                          <a:pos x="T56" y="T57"/>
                        </a:cxn>
                        <a:cxn ang="T145">
                          <a:pos x="T58" y="T59"/>
                        </a:cxn>
                        <a:cxn ang="T146">
                          <a:pos x="T60" y="T61"/>
                        </a:cxn>
                        <a:cxn ang="T147">
                          <a:pos x="T62" y="T63"/>
                        </a:cxn>
                        <a:cxn ang="T148">
                          <a:pos x="T64" y="T65"/>
                        </a:cxn>
                        <a:cxn ang="T149">
                          <a:pos x="T66" y="T67"/>
                        </a:cxn>
                        <a:cxn ang="T150">
                          <a:pos x="T68" y="T69"/>
                        </a:cxn>
                        <a:cxn ang="T151">
                          <a:pos x="T70" y="T71"/>
                        </a:cxn>
                        <a:cxn ang="T152">
                          <a:pos x="T72" y="T73"/>
                        </a:cxn>
                        <a:cxn ang="T153">
                          <a:pos x="T74" y="T75"/>
                        </a:cxn>
                        <a:cxn ang="T154">
                          <a:pos x="T76" y="T77"/>
                        </a:cxn>
                        <a:cxn ang="T155">
                          <a:pos x="T78" y="T79"/>
                        </a:cxn>
                        <a:cxn ang="T156">
                          <a:pos x="T80" y="T81"/>
                        </a:cxn>
                        <a:cxn ang="T157">
                          <a:pos x="T82" y="T83"/>
                        </a:cxn>
                        <a:cxn ang="T158">
                          <a:pos x="T84" y="T85"/>
                        </a:cxn>
                        <a:cxn ang="T159">
                          <a:pos x="T86" y="T87"/>
                        </a:cxn>
                        <a:cxn ang="T160">
                          <a:pos x="T88" y="T89"/>
                        </a:cxn>
                        <a:cxn ang="T161">
                          <a:pos x="T90" y="T91"/>
                        </a:cxn>
                        <a:cxn ang="T162">
                          <a:pos x="T92" y="T93"/>
                        </a:cxn>
                        <a:cxn ang="T163">
                          <a:pos x="T94" y="T95"/>
                        </a:cxn>
                        <a:cxn ang="T164">
                          <a:pos x="T96" y="T97"/>
                        </a:cxn>
                        <a:cxn ang="T165">
                          <a:pos x="T98" y="T99"/>
                        </a:cxn>
                        <a:cxn ang="T166">
                          <a:pos x="T100" y="T101"/>
                        </a:cxn>
                        <a:cxn ang="T167">
                          <a:pos x="T102" y="T103"/>
                        </a:cxn>
                        <a:cxn ang="T168">
                          <a:pos x="T104" y="T105"/>
                        </a:cxn>
                        <a:cxn ang="T169">
                          <a:pos x="T106" y="T107"/>
                        </a:cxn>
                        <a:cxn ang="T170">
                          <a:pos x="T108" y="T109"/>
                        </a:cxn>
                        <a:cxn ang="T171">
                          <a:pos x="T110" y="T111"/>
                        </a:cxn>
                        <a:cxn ang="T172">
                          <a:pos x="T112" y="T113"/>
                        </a:cxn>
                        <a:cxn ang="T173">
                          <a:pos x="T114" y="T115"/>
                        </a:cxn>
                      </a:cxnLst>
                      <a:rect l="T174" t="T175" r="T176" b="T177"/>
                      <a:pathLst>
                        <a:path w="555" h="1187">
                          <a:moveTo>
                            <a:pt x="418" y="0"/>
                          </a:moveTo>
                          <a:lnTo>
                            <a:pt x="425" y="3"/>
                          </a:lnTo>
                          <a:lnTo>
                            <a:pt x="436" y="21"/>
                          </a:lnTo>
                          <a:lnTo>
                            <a:pt x="485" y="69"/>
                          </a:lnTo>
                          <a:lnTo>
                            <a:pt x="492" y="58"/>
                          </a:lnTo>
                          <a:lnTo>
                            <a:pt x="511" y="73"/>
                          </a:lnTo>
                          <a:lnTo>
                            <a:pt x="518" y="88"/>
                          </a:lnTo>
                          <a:lnTo>
                            <a:pt x="518" y="99"/>
                          </a:lnTo>
                          <a:lnTo>
                            <a:pt x="518" y="118"/>
                          </a:lnTo>
                          <a:lnTo>
                            <a:pt x="511" y="129"/>
                          </a:lnTo>
                          <a:lnTo>
                            <a:pt x="525" y="144"/>
                          </a:lnTo>
                          <a:lnTo>
                            <a:pt x="536" y="158"/>
                          </a:lnTo>
                          <a:lnTo>
                            <a:pt x="536" y="170"/>
                          </a:lnTo>
                          <a:lnTo>
                            <a:pt x="536" y="188"/>
                          </a:lnTo>
                          <a:lnTo>
                            <a:pt x="533" y="210"/>
                          </a:lnTo>
                          <a:lnTo>
                            <a:pt x="525" y="218"/>
                          </a:lnTo>
                          <a:lnTo>
                            <a:pt x="536" y="229"/>
                          </a:lnTo>
                          <a:lnTo>
                            <a:pt x="548" y="247"/>
                          </a:lnTo>
                          <a:lnTo>
                            <a:pt x="555" y="266"/>
                          </a:lnTo>
                          <a:lnTo>
                            <a:pt x="555" y="273"/>
                          </a:lnTo>
                          <a:lnTo>
                            <a:pt x="544" y="277"/>
                          </a:lnTo>
                          <a:lnTo>
                            <a:pt x="496" y="277"/>
                          </a:lnTo>
                          <a:lnTo>
                            <a:pt x="485" y="277"/>
                          </a:lnTo>
                          <a:lnTo>
                            <a:pt x="477" y="284"/>
                          </a:lnTo>
                          <a:lnTo>
                            <a:pt x="477" y="299"/>
                          </a:lnTo>
                          <a:lnTo>
                            <a:pt x="470" y="310"/>
                          </a:lnTo>
                          <a:lnTo>
                            <a:pt x="448" y="329"/>
                          </a:lnTo>
                          <a:lnTo>
                            <a:pt x="451" y="344"/>
                          </a:lnTo>
                          <a:lnTo>
                            <a:pt x="448" y="355"/>
                          </a:lnTo>
                          <a:lnTo>
                            <a:pt x="440" y="362"/>
                          </a:lnTo>
                          <a:lnTo>
                            <a:pt x="448" y="385"/>
                          </a:lnTo>
                          <a:lnTo>
                            <a:pt x="451" y="399"/>
                          </a:lnTo>
                          <a:lnTo>
                            <a:pt x="444" y="410"/>
                          </a:lnTo>
                          <a:lnTo>
                            <a:pt x="429" y="422"/>
                          </a:lnTo>
                          <a:lnTo>
                            <a:pt x="425" y="436"/>
                          </a:lnTo>
                          <a:lnTo>
                            <a:pt x="422" y="455"/>
                          </a:lnTo>
                          <a:lnTo>
                            <a:pt x="396" y="466"/>
                          </a:lnTo>
                          <a:lnTo>
                            <a:pt x="381" y="477"/>
                          </a:lnTo>
                          <a:lnTo>
                            <a:pt x="359" y="492"/>
                          </a:lnTo>
                          <a:lnTo>
                            <a:pt x="362" y="503"/>
                          </a:lnTo>
                          <a:lnTo>
                            <a:pt x="344" y="507"/>
                          </a:lnTo>
                          <a:lnTo>
                            <a:pt x="336" y="514"/>
                          </a:lnTo>
                          <a:lnTo>
                            <a:pt x="318" y="540"/>
                          </a:lnTo>
                          <a:lnTo>
                            <a:pt x="303" y="551"/>
                          </a:lnTo>
                          <a:lnTo>
                            <a:pt x="307" y="570"/>
                          </a:lnTo>
                          <a:lnTo>
                            <a:pt x="298" y="576"/>
                          </a:lnTo>
                          <a:lnTo>
                            <a:pt x="290" y="584"/>
                          </a:lnTo>
                          <a:lnTo>
                            <a:pt x="298" y="613"/>
                          </a:lnTo>
                          <a:lnTo>
                            <a:pt x="294" y="632"/>
                          </a:lnTo>
                          <a:lnTo>
                            <a:pt x="275" y="643"/>
                          </a:lnTo>
                          <a:lnTo>
                            <a:pt x="272" y="673"/>
                          </a:lnTo>
                          <a:lnTo>
                            <a:pt x="275" y="710"/>
                          </a:lnTo>
                          <a:lnTo>
                            <a:pt x="283" y="728"/>
                          </a:lnTo>
                          <a:lnTo>
                            <a:pt x="310" y="751"/>
                          </a:lnTo>
                          <a:lnTo>
                            <a:pt x="321" y="773"/>
                          </a:lnTo>
                          <a:lnTo>
                            <a:pt x="333" y="795"/>
                          </a:lnTo>
                          <a:lnTo>
                            <a:pt x="340" y="810"/>
                          </a:lnTo>
                          <a:lnTo>
                            <a:pt x="333" y="825"/>
                          </a:lnTo>
                          <a:lnTo>
                            <a:pt x="318" y="836"/>
                          </a:lnTo>
                          <a:lnTo>
                            <a:pt x="307" y="832"/>
                          </a:lnTo>
                          <a:lnTo>
                            <a:pt x="298" y="821"/>
                          </a:lnTo>
                          <a:lnTo>
                            <a:pt x="283" y="825"/>
                          </a:lnTo>
                          <a:lnTo>
                            <a:pt x="279" y="836"/>
                          </a:lnTo>
                          <a:lnTo>
                            <a:pt x="257" y="836"/>
                          </a:lnTo>
                          <a:lnTo>
                            <a:pt x="223" y="832"/>
                          </a:lnTo>
                          <a:lnTo>
                            <a:pt x="216" y="840"/>
                          </a:lnTo>
                          <a:lnTo>
                            <a:pt x="238" y="851"/>
                          </a:lnTo>
                          <a:lnTo>
                            <a:pt x="268" y="840"/>
                          </a:lnTo>
                          <a:lnTo>
                            <a:pt x="275" y="854"/>
                          </a:lnTo>
                          <a:lnTo>
                            <a:pt x="298" y="858"/>
                          </a:lnTo>
                          <a:lnTo>
                            <a:pt x="314" y="865"/>
                          </a:lnTo>
                          <a:lnTo>
                            <a:pt x="307" y="873"/>
                          </a:lnTo>
                          <a:lnTo>
                            <a:pt x="286" y="869"/>
                          </a:lnTo>
                          <a:lnTo>
                            <a:pt x="283" y="877"/>
                          </a:lnTo>
                          <a:lnTo>
                            <a:pt x="286" y="888"/>
                          </a:lnTo>
                          <a:lnTo>
                            <a:pt x="275" y="903"/>
                          </a:lnTo>
                          <a:lnTo>
                            <a:pt x="257" y="917"/>
                          </a:lnTo>
                          <a:lnTo>
                            <a:pt x="249" y="921"/>
                          </a:lnTo>
                          <a:lnTo>
                            <a:pt x="242" y="925"/>
                          </a:lnTo>
                          <a:lnTo>
                            <a:pt x="246" y="943"/>
                          </a:lnTo>
                          <a:lnTo>
                            <a:pt x="238" y="954"/>
                          </a:lnTo>
                          <a:lnTo>
                            <a:pt x="227" y="977"/>
                          </a:lnTo>
                          <a:lnTo>
                            <a:pt x="231" y="999"/>
                          </a:lnTo>
                          <a:lnTo>
                            <a:pt x="223" y="1032"/>
                          </a:lnTo>
                          <a:lnTo>
                            <a:pt x="216" y="1047"/>
                          </a:lnTo>
                          <a:lnTo>
                            <a:pt x="216" y="1069"/>
                          </a:lnTo>
                          <a:lnTo>
                            <a:pt x="205" y="1084"/>
                          </a:lnTo>
                          <a:lnTo>
                            <a:pt x="190" y="1110"/>
                          </a:lnTo>
                          <a:lnTo>
                            <a:pt x="186" y="1129"/>
                          </a:lnTo>
                          <a:lnTo>
                            <a:pt x="159" y="1125"/>
                          </a:lnTo>
                          <a:lnTo>
                            <a:pt x="133" y="1125"/>
                          </a:lnTo>
                          <a:lnTo>
                            <a:pt x="130" y="1136"/>
                          </a:lnTo>
                          <a:lnTo>
                            <a:pt x="115" y="1140"/>
                          </a:lnTo>
                          <a:lnTo>
                            <a:pt x="107" y="1144"/>
                          </a:lnTo>
                          <a:lnTo>
                            <a:pt x="111" y="1157"/>
                          </a:lnTo>
                          <a:lnTo>
                            <a:pt x="107" y="1176"/>
                          </a:lnTo>
                          <a:lnTo>
                            <a:pt x="89" y="1187"/>
                          </a:lnTo>
                          <a:lnTo>
                            <a:pt x="78" y="1176"/>
                          </a:lnTo>
                          <a:lnTo>
                            <a:pt x="63" y="1187"/>
                          </a:lnTo>
                          <a:lnTo>
                            <a:pt x="44" y="1187"/>
                          </a:lnTo>
                          <a:lnTo>
                            <a:pt x="37" y="1176"/>
                          </a:lnTo>
                          <a:lnTo>
                            <a:pt x="44" y="1168"/>
                          </a:lnTo>
                          <a:lnTo>
                            <a:pt x="48" y="1147"/>
                          </a:lnTo>
                          <a:lnTo>
                            <a:pt x="33" y="1118"/>
                          </a:lnTo>
                          <a:lnTo>
                            <a:pt x="26" y="1103"/>
                          </a:lnTo>
                          <a:lnTo>
                            <a:pt x="30" y="1095"/>
                          </a:lnTo>
                          <a:lnTo>
                            <a:pt x="37" y="1095"/>
                          </a:lnTo>
                          <a:lnTo>
                            <a:pt x="41" y="1088"/>
                          </a:lnTo>
                          <a:lnTo>
                            <a:pt x="44" y="1080"/>
                          </a:lnTo>
                          <a:lnTo>
                            <a:pt x="48" y="1073"/>
                          </a:lnTo>
                          <a:lnTo>
                            <a:pt x="44" y="1066"/>
                          </a:lnTo>
                          <a:lnTo>
                            <a:pt x="37" y="1051"/>
                          </a:lnTo>
                          <a:lnTo>
                            <a:pt x="22" y="1029"/>
                          </a:lnTo>
                          <a:lnTo>
                            <a:pt x="26" y="1006"/>
                          </a:lnTo>
                          <a:lnTo>
                            <a:pt x="15" y="988"/>
                          </a:lnTo>
                          <a:lnTo>
                            <a:pt x="4" y="977"/>
                          </a:lnTo>
                          <a:lnTo>
                            <a:pt x="11" y="958"/>
                          </a:lnTo>
                          <a:lnTo>
                            <a:pt x="19" y="921"/>
                          </a:lnTo>
                          <a:lnTo>
                            <a:pt x="4" y="903"/>
                          </a:lnTo>
                          <a:lnTo>
                            <a:pt x="0" y="884"/>
                          </a:lnTo>
                          <a:lnTo>
                            <a:pt x="0" y="873"/>
                          </a:lnTo>
                          <a:lnTo>
                            <a:pt x="7" y="851"/>
                          </a:lnTo>
                          <a:lnTo>
                            <a:pt x="19" y="854"/>
                          </a:lnTo>
                          <a:lnTo>
                            <a:pt x="30" y="825"/>
                          </a:lnTo>
                          <a:lnTo>
                            <a:pt x="30" y="791"/>
                          </a:lnTo>
                          <a:lnTo>
                            <a:pt x="33" y="780"/>
                          </a:lnTo>
                          <a:lnTo>
                            <a:pt x="48" y="769"/>
                          </a:lnTo>
                          <a:lnTo>
                            <a:pt x="70" y="754"/>
                          </a:lnTo>
                          <a:lnTo>
                            <a:pt x="70" y="736"/>
                          </a:lnTo>
                          <a:lnTo>
                            <a:pt x="67" y="680"/>
                          </a:lnTo>
                          <a:lnTo>
                            <a:pt x="59" y="673"/>
                          </a:lnTo>
                          <a:lnTo>
                            <a:pt x="59" y="658"/>
                          </a:lnTo>
                          <a:lnTo>
                            <a:pt x="78" y="650"/>
                          </a:lnTo>
                          <a:lnTo>
                            <a:pt x="85" y="643"/>
                          </a:lnTo>
                          <a:lnTo>
                            <a:pt x="74" y="621"/>
                          </a:lnTo>
                          <a:lnTo>
                            <a:pt x="59" y="599"/>
                          </a:lnTo>
                          <a:lnTo>
                            <a:pt x="63" y="573"/>
                          </a:lnTo>
                          <a:lnTo>
                            <a:pt x="67" y="555"/>
                          </a:lnTo>
                          <a:lnTo>
                            <a:pt x="82" y="522"/>
                          </a:lnTo>
                          <a:lnTo>
                            <a:pt x="82" y="507"/>
                          </a:lnTo>
                          <a:lnTo>
                            <a:pt x="82" y="477"/>
                          </a:lnTo>
                          <a:lnTo>
                            <a:pt x="93" y="451"/>
                          </a:lnTo>
                          <a:lnTo>
                            <a:pt x="111" y="436"/>
                          </a:lnTo>
                          <a:lnTo>
                            <a:pt x="130" y="425"/>
                          </a:lnTo>
                          <a:lnTo>
                            <a:pt x="148" y="429"/>
                          </a:lnTo>
                          <a:lnTo>
                            <a:pt x="167" y="436"/>
                          </a:lnTo>
                          <a:lnTo>
                            <a:pt x="175" y="410"/>
                          </a:lnTo>
                          <a:lnTo>
                            <a:pt x="167" y="388"/>
                          </a:lnTo>
                          <a:lnTo>
                            <a:pt x="159" y="373"/>
                          </a:lnTo>
                          <a:lnTo>
                            <a:pt x="156" y="362"/>
                          </a:lnTo>
                          <a:lnTo>
                            <a:pt x="159" y="351"/>
                          </a:lnTo>
                          <a:lnTo>
                            <a:pt x="172" y="347"/>
                          </a:lnTo>
                          <a:lnTo>
                            <a:pt x="175" y="322"/>
                          </a:lnTo>
                          <a:lnTo>
                            <a:pt x="183" y="299"/>
                          </a:lnTo>
                          <a:lnTo>
                            <a:pt x="186" y="281"/>
                          </a:lnTo>
                          <a:lnTo>
                            <a:pt x="186" y="262"/>
                          </a:lnTo>
                          <a:lnTo>
                            <a:pt x="197" y="244"/>
                          </a:lnTo>
                          <a:lnTo>
                            <a:pt x="220" y="229"/>
                          </a:lnTo>
                          <a:lnTo>
                            <a:pt x="235" y="225"/>
                          </a:lnTo>
                          <a:lnTo>
                            <a:pt x="235" y="207"/>
                          </a:lnTo>
                          <a:lnTo>
                            <a:pt x="242" y="195"/>
                          </a:lnTo>
                          <a:lnTo>
                            <a:pt x="257" y="177"/>
                          </a:lnTo>
                          <a:lnTo>
                            <a:pt x="272" y="166"/>
                          </a:lnTo>
                          <a:lnTo>
                            <a:pt x="264" y="134"/>
                          </a:lnTo>
                          <a:lnTo>
                            <a:pt x="292" y="103"/>
                          </a:lnTo>
                          <a:lnTo>
                            <a:pt x="298" y="90"/>
                          </a:lnTo>
                          <a:lnTo>
                            <a:pt x="318" y="86"/>
                          </a:lnTo>
                          <a:lnTo>
                            <a:pt x="331" y="69"/>
                          </a:lnTo>
                          <a:lnTo>
                            <a:pt x="331" y="58"/>
                          </a:lnTo>
                          <a:lnTo>
                            <a:pt x="344" y="45"/>
                          </a:lnTo>
                          <a:lnTo>
                            <a:pt x="368" y="42"/>
                          </a:lnTo>
                          <a:lnTo>
                            <a:pt x="396" y="42"/>
                          </a:lnTo>
                          <a:lnTo>
                            <a:pt x="418" y="21"/>
                          </a:lnTo>
                          <a:lnTo>
                            <a:pt x="414" y="0"/>
                          </a:lnTo>
                        </a:path>
                      </a:pathLst>
                    </a:custGeom>
                    <a:solidFill>
                      <a:srgbClr val="808080"/>
                    </a:solidFill>
                    <a:ln w="6350">
                      <a:solidFill>
                        <a:srgbClr val="CCCCCC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Georgia" pitchFamily="18" charset="0"/>
                      </a:endParaRPr>
                    </a:p>
                  </p:txBody>
                </p:sp>
              </p:grpSp>
            </p:grpSp>
            <p:grpSp>
              <p:nvGrpSpPr>
                <p:cNvPr id="370" name="Group 97"/>
                <p:cNvGrpSpPr>
                  <a:grpSpLocks/>
                </p:cNvGrpSpPr>
                <p:nvPr/>
              </p:nvGrpSpPr>
              <p:grpSpPr bwMode="auto">
                <a:xfrm>
                  <a:off x="2245" y="1556"/>
                  <a:ext cx="128" cy="138"/>
                  <a:chOff x="2245" y="1556"/>
                  <a:chExt cx="128" cy="138"/>
                </a:xfrm>
              </p:grpSpPr>
              <p:grpSp>
                <p:nvGrpSpPr>
                  <p:cNvPr id="371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2312" y="1597"/>
                    <a:ext cx="61" cy="97"/>
                    <a:chOff x="2312" y="1597"/>
                    <a:chExt cx="61" cy="97"/>
                  </a:xfrm>
                </p:grpSpPr>
                <p:sp>
                  <p:nvSpPr>
                    <p:cNvPr id="373" name="Freeform 99"/>
                    <p:cNvSpPr>
                      <a:spLocks/>
                    </p:cNvSpPr>
                    <p:nvPr/>
                  </p:nvSpPr>
                  <p:spPr bwMode="auto">
                    <a:xfrm>
                      <a:off x="2312" y="1599"/>
                      <a:ext cx="61" cy="97"/>
                    </a:xfrm>
                    <a:custGeom>
                      <a:avLst/>
                      <a:gdLst>
                        <a:gd name="T0" fmla="*/ 53 w 61"/>
                        <a:gd name="T1" fmla="*/ 0 h 97"/>
                        <a:gd name="T2" fmla="*/ 53 w 61"/>
                        <a:gd name="T3" fmla="*/ 17 h 97"/>
                        <a:gd name="T4" fmla="*/ 61 w 61"/>
                        <a:gd name="T5" fmla="*/ 32 h 97"/>
                        <a:gd name="T6" fmla="*/ 53 w 61"/>
                        <a:gd name="T7" fmla="*/ 49 h 97"/>
                        <a:gd name="T8" fmla="*/ 43 w 61"/>
                        <a:gd name="T9" fmla="*/ 63 h 97"/>
                        <a:gd name="T10" fmla="*/ 24 w 61"/>
                        <a:gd name="T11" fmla="*/ 80 h 97"/>
                        <a:gd name="T12" fmla="*/ 9 w 61"/>
                        <a:gd name="T13" fmla="*/ 97 h 97"/>
                        <a:gd name="T14" fmla="*/ 0 w 61"/>
                        <a:gd name="T15" fmla="*/ 80 h 97"/>
                        <a:gd name="T16" fmla="*/ 6 w 61"/>
                        <a:gd name="T17" fmla="*/ 73 h 97"/>
                        <a:gd name="T18" fmla="*/ 24 w 61"/>
                        <a:gd name="T19" fmla="*/ 54 h 97"/>
                        <a:gd name="T20" fmla="*/ 23 w 61"/>
                        <a:gd name="T21" fmla="*/ 43 h 97"/>
                        <a:gd name="T22" fmla="*/ 32 w 61"/>
                        <a:gd name="T23" fmla="*/ 28 h 97"/>
                        <a:gd name="T24" fmla="*/ 55 w 61"/>
                        <a:gd name="T25" fmla="*/ 9 h 97"/>
                        <a:gd name="T26" fmla="*/ 55 w 61"/>
                        <a:gd name="T27" fmla="*/ 15 h 97"/>
                        <a:gd name="T28" fmla="*/ 59 w 61"/>
                        <a:gd name="T29" fmla="*/ 24 h 97"/>
                        <a:gd name="T30" fmla="*/ 53 w 61"/>
                        <a:gd name="T31" fmla="*/ 0 h 97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w 61"/>
                        <a:gd name="T49" fmla="*/ 0 h 97"/>
                        <a:gd name="T50" fmla="*/ 61 w 61"/>
                        <a:gd name="T51" fmla="*/ 97 h 97"/>
                      </a:gdLst>
                      <a:ahLst/>
                      <a:cxnLst>
                        <a:cxn ang="T32">
                          <a:pos x="T0" y="T1"/>
                        </a:cxn>
                        <a:cxn ang="T33">
                          <a:pos x="T2" y="T3"/>
                        </a:cxn>
                        <a:cxn ang="T34">
                          <a:pos x="T4" y="T5"/>
                        </a:cxn>
                        <a:cxn ang="T35">
                          <a:pos x="T6" y="T7"/>
                        </a:cxn>
                        <a:cxn ang="T36">
                          <a:pos x="T8" y="T9"/>
                        </a:cxn>
                        <a:cxn ang="T37">
                          <a:pos x="T10" y="T11"/>
                        </a:cxn>
                        <a:cxn ang="T38">
                          <a:pos x="T12" y="T13"/>
                        </a:cxn>
                        <a:cxn ang="T39">
                          <a:pos x="T14" y="T15"/>
                        </a:cxn>
                        <a:cxn ang="T40">
                          <a:pos x="T16" y="T17"/>
                        </a:cxn>
                        <a:cxn ang="T41">
                          <a:pos x="T18" y="T19"/>
                        </a:cxn>
                        <a:cxn ang="T42">
                          <a:pos x="T20" y="T21"/>
                        </a:cxn>
                        <a:cxn ang="T43">
                          <a:pos x="T22" y="T23"/>
                        </a:cxn>
                        <a:cxn ang="T44">
                          <a:pos x="T24" y="T25"/>
                        </a:cxn>
                        <a:cxn ang="T45">
                          <a:pos x="T26" y="T27"/>
                        </a:cxn>
                        <a:cxn ang="T46">
                          <a:pos x="T28" y="T29"/>
                        </a:cxn>
                        <a:cxn ang="T47">
                          <a:pos x="T30" y="T31"/>
                        </a:cxn>
                      </a:cxnLst>
                      <a:rect l="T48" t="T49" r="T50" b="T51"/>
                      <a:pathLst>
                        <a:path w="61" h="97">
                          <a:moveTo>
                            <a:pt x="53" y="0"/>
                          </a:moveTo>
                          <a:lnTo>
                            <a:pt x="53" y="17"/>
                          </a:lnTo>
                          <a:lnTo>
                            <a:pt x="61" y="32"/>
                          </a:lnTo>
                          <a:lnTo>
                            <a:pt x="53" y="49"/>
                          </a:lnTo>
                          <a:lnTo>
                            <a:pt x="43" y="63"/>
                          </a:lnTo>
                          <a:lnTo>
                            <a:pt x="24" y="80"/>
                          </a:lnTo>
                          <a:lnTo>
                            <a:pt x="9" y="97"/>
                          </a:lnTo>
                          <a:lnTo>
                            <a:pt x="0" y="80"/>
                          </a:lnTo>
                          <a:lnTo>
                            <a:pt x="6" y="73"/>
                          </a:lnTo>
                          <a:lnTo>
                            <a:pt x="24" y="54"/>
                          </a:lnTo>
                          <a:lnTo>
                            <a:pt x="23" y="43"/>
                          </a:lnTo>
                          <a:lnTo>
                            <a:pt x="32" y="28"/>
                          </a:lnTo>
                          <a:lnTo>
                            <a:pt x="55" y="9"/>
                          </a:lnTo>
                          <a:lnTo>
                            <a:pt x="55" y="15"/>
                          </a:lnTo>
                          <a:lnTo>
                            <a:pt x="59" y="24"/>
                          </a:lnTo>
                          <a:lnTo>
                            <a:pt x="53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6350">
                      <a:solidFill>
                        <a:srgbClr val="CCCCCC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Georgia" pitchFamily="18" charset="0"/>
                      </a:endParaRPr>
                    </a:p>
                  </p:txBody>
                </p:sp>
                <p:sp>
                  <p:nvSpPr>
                    <p:cNvPr id="374" name="Freeform 100"/>
                    <p:cNvSpPr>
                      <a:spLocks/>
                    </p:cNvSpPr>
                    <p:nvPr/>
                  </p:nvSpPr>
                  <p:spPr bwMode="auto">
                    <a:xfrm>
                      <a:off x="2312" y="1599"/>
                      <a:ext cx="61" cy="97"/>
                    </a:xfrm>
                    <a:custGeom>
                      <a:avLst/>
                      <a:gdLst>
                        <a:gd name="T0" fmla="*/ 53 w 61"/>
                        <a:gd name="T1" fmla="*/ 0 h 97"/>
                        <a:gd name="T2" fmla="*/ 53 w 61"/>
                        <a:gd name="T3" fmla="*/ 17 h 97"/>
                        <a:gd name="T4" fmla="*/ 61 w 61"/>
                        <a:gd name="T5" fmla="*/ 32 h 97"/>
                        <a:gd name="T6" fmla="*/ 53 w 61"/>
                        <a:gd name="T7" fmla="*/ 49 h 97"/>
                        <a:gd name="T8" fmla="*/ 43 w 61"/>
                        <a:gd name="T9" fmla="*/ 63 h 97"/>
                        <a:gd name="T10" fmla="*/ 24 w 61"/>
                        <a:gd name="T11" fmla="*/ 80 h 97"/>
                        <a:gd name="T12" fmla="*/ 9 w 61"/>
                        <a:gd name="T13" fmla="*/ 97 h 97"/>
                        <a:gd name="T14" fmla="*/ 0 w 61"/>
                        <a:gd name="T15" fmla="*/ 80 h 97"/>
                        <a:gd name="T16" fmla="*/ 6 w 61"/>
                        <a:gd name="T17" fmla="*/ 73 h 97"/>
                        <a:gd name="T18" fmla="*/ 24 w 61"/>
                        <a:gd name="T19" fmla="*/ 54 h 97"/>
                        <a:gd name="T20" fmla="*/ 23 w 61"/>
                        <a:gd name="T21" fmla="*/ 43 h 97"/>
                        <a:gd name="T22" fmla="*/ 32 w 61"/>
                        <a:gd name="T23" fmla="*/ 28 h 97"/>
                        <a:gd name="T24" fmla="*/ 55 w 61"/>
                        <a:gd name="T25" fmla="*/ 9 h 97"/>
                        <a:gd name="T26" fmla="*/ 55 w 61"/>
                        <a:gd name="T27" fmla="*/ 15 h 97"/>
                        <a:gd name="T28" fmla="*/ 59 w 61"/>
                        <a:gd name="T29" fmla="*/ 24 h 97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61"/>
                        <a:gd name="T46" fmla="*/ 0 h 97"/>
                        <a:gd name="T47" fmla="*/ 61 w 61"/>
                        <a:gd name="T48" fmla="*/ 97 h 97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61" h="97">
                          <a:moveTo>
                            <a:pt x="53" y="0"/>
                          </a:moveTo>
                          <a:lnTo>
                            <a:pt x="53" y="17"/>
                          </a:lnTo>
                          <a:lnTo>
                            <a:pt x="61" y="32"/>
                          </a:lnTo>
                          <a:lnTo>
                            <a:pt x="53" y="49"/>
                          </a:lnTo>
                          <a:lnTo>
                            <a:pt x="43" y="63"/>
                          </a:lnTo>
                          <a:lnTo>
                            <a:pt x="24" y="80"/>
                          </a:lnTo>
                          <a:lnTo>
                            <a:pt x="9" y="97"/>
                          </a:lnTo>
                          <a:lnTo>
                            <a:pt x="0" y="80"/>
                          </a:lnTo>
                          <a:lnTo>
                            <a:pt x="6" y="73"/>
                          </a:lnTo>
                          <a:lnTo>
                            <a:pt x="24" y="54"/>
                          </a:lnTo>
                          <a:lnTo>
                            <a:pt x="23" y="43"/>
                          </a:lnTo>
                          <a:lnTo>
                            <a:pt x="32" y="28"/>
                          </a:lnTo>
                          <a:lnTo>
                            <a:pt x="55" y="9"/>
                          </a:lnTo>
                          <a:lnTo>
                            <a:pt x="55" y="15"/>
                          </a:lnTo>
                          <a:lnTo>
                            <a:pt x="59" y="24"/>
                          </a:lnTo>
                        </a:path>
                      </a:pathLst>
                    </a:custGeom>
                    <a:solidFill>
                      <a:srgbClr val="808080"/>
                    </a:solidFill>
                    <a:ln w="6350">
                      <a:solidFill>
                        <a:srgbClr val="CCCCCC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Georgia" pitchFamily="18" charset="0"/>
                      </a:endParaRPr>
                    </a:p>
                  </p:txBody>
                </p:sp>
              </p:grpSp>
              <p:sp>
                <p:nvSpPr>
                  <p:cNvPr id="372" name="Freeform 101"/>
                  <p:cNvSpPr>
                    <a:spLocks/>
                  </p:cNvSpPr>
                  <p:nvPr/>
                </p:nvSpPr>
                <p:spPr bwMode="auto">
                  <a:xfrm>
                    <a:off x="2247" y="1556"/>
                    <a:ext cx="76" cy="79"/>
                  </a:xfrm>
                  <a:custGeom>
                    <a:avLst/>
                    <a:gdLst>
                      <a:gd name="T0" fmla="*/ 59 w 76"/>
                      <a:gd name="T1" fmla="*/ 0 h 78"/>
                      <a:gd name="T2" fmla="*/ 50 w 76"/>
                      <a:gd name="T3" fmla="*/ 11 h 78"/>
                      <a:gd name="T4" fmla="*/ 35 w 76"/>
                      <a:gd name="T5" fmla="*/ 9 h 78"/>
                      <a:gd name="T6" fmla="*/ 26 w 76"/>
                      <a:gd name="T7" fmla="*/ 7 h 78"/>
                      <a:gd name="T8" fmla="*/ 30 w 76"/>
                      <a:gd name="T9" fmla="*/ 20 h 78"/>
                      <a:gd name="T10" fmla="*/ 32 w 76"/>
                      <a:gd name="T11" fmla="*/ 30 h 78"/>
                      <a:gd name="T12" fmla="*/ 33 w 76"/>
                      <a:gd name="T13" fmla="*/ 37 h 78"/>
                      <a:gd name="T14" fmla="*/ 28 w 76"/>
                      <a:gd name="T15" fmla="*/ 39 h 78"/>
                      <a:gd name="T16" fmla="*/ 19 w 76"/>
                      <a:gd name="T17" fmla="*/ 35 h 78"/>
                      <a:gd name="T18" fmla="*/ 19 w 76"/>
                      <a:gd name="T19" fmla="*/ 30 h 78"/>
                      <a:gd name="T20" fmla="*/ 11 w 76"/>
                      <a:gd name="T21" fmla="*/ 30 h 78"/>
                      <a:gd name="T22" fmla="*/ 13 w 76"/>
                      <a:gd name="T23" fmla="*/ 39 h 78"/>
                      <a:gd name="T24" fmla="*/ 9 w 76"/>
                      <a:gd name="T25" fmla="*/ 48 h 78"/>
                      <a:gd name="T26" fmla="*/ 0 w 76"/>
                      <a:gd name="T27" fmla="*/ 61 h 78"/>
                      <a:gd name="T28" fmla="*/ 4 w 76"/>
                      <a:gd name="T29" fmla="*/ 72 h 78"/>
                      <a:gd name="T30" fmla="*/ 13 w 76"/>
                      <a:gd name="T31" fmla="*/ 78 h 78"/>
                      <a:gd name="T32" fmla="*/ 22 w 76"/>
                      <a:gd name="T33" fmla="*/ 72 h 78"/>
                      <a:gd name="T34" fmla="*/ 33 w 76"/>
                      <a:gd name="T35" fmla="*/ 65 h 78"/>
                      <a:gd name="T36" fmla="*/ 54 w 76"/>
                      <a:gd name="T37" fmla="*/ 59 h 78"/>
                      <a:gd name="T38" fmla="*/ 63 w 76"/>
                      <a:gd name="T39" fmla="*/ 61 h 78"/>
                      <a:gd name="T40" fmla="*/ 59 w 76"/>
                      <a:gd name="T41" fmla="*/ 48 h 78"/>
                      <a:gd name="T42" fmla="*/ 67 w 76"/>
                      <a:gd name="T43" fmla="*/ 41 h 78"/>
                      <a:gd name="T44" fmla="*/ 76 w 76"/>
                      <a:gd name="T45" fmla="*/ 28 h 78"/>
                      <a:gd name="T46" fmla="*/ 72 w 76"/>
                      <a:gd name="T47" fmla="*/ 20 h 78"/>
                      <a:gd name="T48" fmla="*/ 65 w 76"/>
                      <a:gd name="T49" fmla="*/ 11 h 78"/>
                      <a:gd name="T50" fmla="*/ 59 w 76"/>
                      <a:gd name="T51" fmla="*/ 0 h 78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w 76"/>
                      <a:gd name="T79" fmla="*/ 0 h 78"/>
                      <a:gd name="T80" fmla="*/ 76 w 76"/>
                      <a:gd name="T81" fmla="*/ 78 h 78"/>
                    </a:gdLst>
                    <a:ahLst/>
                    <a:cxnLst>
                      <a:cxn ang="T52">
                        <a:pos x="T0" y="T1"/>
                      </a:cxn>
                      <a:cxn ang="T53">
                        <a:pos x="T2" y="T3"/>
                      </a:cxn>
                      <a:cxn ang="T54">
                        <a:pos x="T4" y="T5"/>
                      </a:cxn>
                      <a:cxn ang="T55">
                        <a:pos x="T6" y="T7"/>
                      </a:cxn>
                      <a:cxn ang="T56">
                        <a:pos x="T8" y="T9"/>
                      </a:cxn>
                      <a:cxn ang="T57">
                        <a:pos x="T10" y="T11"/>
                      </a:cxn>
                      <a:cxn ang="T58">
                        <a:pos x="T12" y="T13"/>
                      </a:cxn>
                      <a:cxn ang="T59">
                        <a:pos x="T14" y="T15"/>
                      </a:cxn>
                      <a:cxn ang="T60">
                        <a:pos x="T16" y="T17"/>
                      </a:cxn>
                      <a:cxn ang="T61">
                        <a:pos x="T18" y="T19"/>
                      </a:cxn>
                      <a:cxn ang="T62">
                        <a:pos x="T20" y="T21"/>
                      </a:cxn>
                      <a:cxn ang="T63">
                        <a:pos x="T22" y="T23"/>
                      </a:cxn>
                      <a:cxn ang="T64">
                        <a:pos x="T24" y="T25"/>
                      </a:cxn>
                      <a:cxn ang="T65">
                        <a:pos x="T26" y="T27"/>
                      </a:cxn>
                      <a:cxn ang="T66">
                        <a:pos x="T28" y="T29"/>
                      </a:cxn>
                      <a:cxn ang="T67">
                        <a:pos x="T30" y="T31"/>
                      </a:cxn>
                      <a:cxn ang="T68">
                        <a:pos x="T32" y="T33"/>
                      </a:cxn>
                      <a:cxn ang="T69">
                        <a:pos x="T34" y="T35"/>
                      </a:cxn>
                      <a:cxn ang="T70">
                        <a:pos x="T36" y="T37"/>
                      </a:cxn>
                      <a:cxn ang="T71">
                        <a:pos x="T38" y="T39"/>
                      </a:cxn>
                      <a:cxn ang="T72">
                        <a:pos x="T40" y="T41"/>
                      </a:cxn>
                      <a:cxn ang="T73">
                        <a:pos x="T42" y="T43"/>
                      </a:cxn>
                      <a:cxn ang="T74">
                        <a:pos x="T44" y="T45"/>
                      </a:cxn>
                      <a:cxn ang="T75">
                        <a:pos x="T46" y="T47"/>
                      </a:cxn>
                      <a:cxn ang="T76">
                        <a:pos x="T48" y="T49"/>
                      </a:cxn>
                      <a:cxn ang="T77">
                        <a:pos x="T50" y="T51"/>
                      </a:cxn>
                    </a:cxnLst>
                    <a:rect l="T78" t="T79" r="T80" b="T81"/>
                    <a:pathLst>
                      <a:path w="76" h="78">
                        <a:moveTo>
                          <a:pt x="59" y="0"/>
                        </a:moveTo>
                        <a:lnTo>
                          <a:pt x="50" y="11"/>
                        </a:lnTo>
                        <a:lnTo>
                          <a:pt x="35" y="9"/>
                        </a:lnTo>
                        <a:lnTo>
                          <a:pt x="26" y="7"/>
                        </a:lnTo>
                        <a:lnTo>
                          <a:pt x="30" y="20"/>
                        </a:lnTo>
                        <a:lnTo>
                          <a:pt x="32" y="30"/>
                        </a:lnTo>
                        <a:lnTo>
                          <a:pt x="33" y="37"/>
                        </a:lnTo>
                        <a:lnTo>
                          <a:pt x="28" y="39"/>
                        </a:lnTo>
                        <a:lnTo>
                          <a:pt x="19" y="35"/>
                        </a:lnTo>
                        <a:lnTo>
                          <a:pt x="19" y="30"/>
                        </a:lnTo>
                        <a:lnTo>
                          <a:pt x="11" y="30"/>
                        </a:lnTo>
                        <a:lnTo>
                          <a:pt x="13" y="39"/>
                        </a:lnTo>
                        <a:lnTo>
                          <a:pt x="9" y="48"/>
                        </a:lnTo>
                        <a:lnTo>
                          <a:pt x="0" y="61"/>
                        </a:lnTo>
                        <a:lnTo>
                          <a:pt x="4" y="72"/>
                        </a:lnTo>
                        <a:lnTo>
                          <a:pt x="13" y="78"/>
                        </a:lnTo>
                        <a:lnTo>
                          <a:pt x="22" y="72"/>
                        </a:lnTo>
                        <a:lnTo>
                          <a:pt x="33" y="65"/>
                        </a:lnTo>
                        <a:lnTo>
                          <a:pt x="54" y="59"/>
                        </a:lnTo>
                        <a:lnTo>
                          <a:pt x="63" y="61"/>
                        </a:lnTo>
                        <a:lnTo>
                          <a:pt x="59" y="48"/>
                        </a:lnTo>
                        <a:lnTo>
                          <a:pt x="67" y="41"/>
                        </a:lnTo>
                        <a:lnTo>
                          <a:pt x="76" y="28"/>
                        </a:lnTo>
                        <a:lnTo>
                          <a:pt x="72" y="20"/>
                        </a:lnTo>
                        <a:lnTo>
                          <a:pt x="65" y="11"/>
                        </a:lnTo>
                        <a:lnTo>
                          <a:pt x="59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6350">
                    <a:solidFill>
                      <a:srgbClr val="CCCCCC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Georgia" pitchFamily="18" charset="0"/>
                    </a:endParaRPr>
                  </a:p>
                </p:txBody>
              </p:sp>
            </p:grpSp>
          </p:grpSp>
          <p:grpSp>
            <p:nvGrpSpPr>
              <p:cNvPr id="341" name="Group 102"/>
              <p:cNvGrpSpPr>
                <a:grpSpLocks/>
              </p:cNvGrpSpPr>
              <p:nvPr/>
            </p:nvGrpSpPr>
            <p:grpSpPr bwMode="auto">
              <a:xfrm>
                <a:off x="2381" y="1269"/>
                <a:ext cx="808" cy="801"/>
                <a:chOff x="1925" y="532"/>
                <a:chExt cx="1012" cy="1110"/>
              </a:xfrm>
            </p:grpSpPr>
            <p:grpSp>
              <p:nvGrpSpPr>
                <p:cNvPr id="354" name="Group 103"/>
                <p:cNvGrpSpPr>
                  <a:grpSpLocks/>
                </p:cNvGrpSpPr>
                <p:nvPr/>
              </p:nvGrpSpPr>
              <p:grpSpPr bwMode="auto">
                <a:xfrm>
                  <a:off x="1925" y="532"/>
                  <a:ext cx="1012" cy="1110"/>
                  <a:chOff x="1925" y="532"/>
                  <a:chExt cx="1012" cy="1110"/>
                </a:xfrm>
              </p:grpSpPr>
              <p:sp>
                <p:nvSpPr>
                  <p:cNvPr id="366" name="Freeform 104"/>
                  <p:cNvSpPr>
                    <a:spLocks/>
                  </p:cNvSpPr>
                  <p:nvPr/>
                </p:nvSpPr>
                <p:spPr bwMode="auto">
                  <a:xfrm>
                    <a:off x="1925" y="532"/>
                    <a:ext cx="1012" cy="1110"/>
                  </a:xfrm>
                  <a:custGeom>
                    <a:avLst/>
                    <a:gdLst>
                      <a:gd name="T0" fmla="*/ 297 w 1012"/>
                      <a:gd name="T1" fmla="*/ 1014 h 1110"/>
                      <a:gd name="T2" fmla="*/ 337 w 1012"/>
                      <a:gd name="T3" fmla="*/ 951 h 1110"/>
                      <a:gd name="T4" fmla="*/ 326 w 1012"/>
                      <a:gd name="T5" fmla="*/ 865 h 1110"/>
                      <a:gd name="T6" fmla="*/ 334 w 1012"/>
                      <a:gd name="T7" fmla="*/ 791 h 1110"/>
                      <a:gd name="T8" fmla="*/ 352 w 1012"/>
                      <a:gd name="T9" fmla="*/ 688 h 1110"/>
                      <a:gd name="T10" fmla="*/ 404 w 1012"/>
                      <a:gd name="T11" fmla="*/ 618 h 1110"/>
                      <a:gd name="T12" fmla="*/ 430 w 1012"/>
                      <a:gd name="T13" fmla="*/ 562 h 1110"/>
                      <a:gd name="T14" fmla="*/ 450 w 1012"/>
                      <a:gd name="T15" fmla="*/ 507 h 1110"/>
                      <a:gd name="T16" fmla="*/ 505 w 1012"/>
                      <a:gd name="T17" fmla="*/ 414 h 1110"/>
                      <a:gd name="T18" fmla="*/ 535 w 1012"/>
                      <a:gd name="T19" fmla="*/ 340 h 1110"/>
                      <a:gd name="T20" fmla="*/ 603 w 1012"/>
                      <a:gd name="T21" fmla="*/ 266 h 1110"/>
                      <a:gd name="T22" fmla="*/ 659 w 1012"/>
                      <a:gd name="T23" fmla="*/ 240 h 1110"/>
                      <a:gd name="T24" fmla="*/ 696 w 1012"/>
                      <a:gd name="T25" fmla="*/ 174 h 1110"/>
                      <a:gd name="T26" fmla="*/ 785 w 1012"/>
                      <a:gd name="T27" fmla="*/ 210 h 1110"/>
                      <a:gd name="T28" fmla="*/ 833 w 1012"/>
                      <a:gd name="T29" fmla="*/ 221 h 1110"/>
                      <a:gd name="T30" fmla="*/ 859 w 1012"/>
                      <a:gd name="T31" fmla="*/ 133 h 1110"/>
                      <a:gd name="T32" fmla="*/ 933 w 1012"/>
                      <a:gd name="T33" fmla="*/ 126 h 1110"/>
                      <a:gd name="T34" fmla="*/ 960 w 1012"/>
                      <a:gd name="T35" fmla="*/ 159 h 1110"/>
                      <a:gd name="T36" fmla="*/ 982 w 1012"/>
                      <a:gd name="T37" fmla="*/ 115 h 1110"/>
                      <a:gd name="T38" fmla="*/ 1008 w 1012"/>
                      <a:gd name="T39" fmla="*/ 63 h 1110"/>
                      <a:gd name="T40" fmla="*/ 960 w 1012"/>
                      <a:gd name="T41" fmla="*/ 19 h 1110"/>
                      <a:gd name="T42" fmla="*/ 915 w 1012"/>
                      <a:gd name="T43" fmla="*/ 22 h 1110"/>
                      <a:gd name="T44" fmla="*/ 889 w 1012"/>
                      <a:gd name="T45" fmla="*/ 19 h 1110"/>
                      <a:gd name="T46" fmla="*/ 852 w 1012"/>
                      <a:gd name="T47" fmla="*/ 44 h 1110"/>
                      <a:gd name="T48" fmla="*/ 837 w 1012"/>
                      <a:gd name="T49" fmla="*/ 30 h 1110"/>
                      <a:gd name="T50" fmla="*/ 781 w 1012"/>
                      <a:gd name="T51" fmla="*/ 96 h 1110"/>
                      <a:gd name="T52" fmla="*/ 726 w 1012"/>
                      <a:gd name="T53" fmla="*/ 115 h 1110"/>
                      <a:gd name="T54" fmla="*/ 666 w 1012"/>
                      <a:gd name="T55" fmla="*/ 133 h 1110"/>
                      <a:gd name="T56" fmla="*/ 596 w 1012"/>
                      <a:gd name="T57" fmla="*/ 148 h 1110"/>
                      <a:gd name="T58" fmla="*/ 588 w 1012"/>
                      <a:gd name="T59" fmla="*/ 203 h 1110"/>
                      <a:gd name="T60" fmla="*/ 581 w 1012"/>
                      <a:gd name="T61" fmla="*/ 251 h 1110"/>
                      <a:gd name="T62" fmla="*/ 524 w 1012"/>
                      <a:gd name="T63" fmla="*/ 262 h 1110"/>
                      <a:gd name="T64" fmla="*/ 505 w 1012"/>
                      <a:gd name="T65" fmla="*/ 303 h 1110"/>
                      <a:gd name="T66" fmla="*/ 461 w 1012"/>
                      <a:gd name="T67" fmla="*/ 362 h 1110"/>
                      <a:gd name="T68" fmla="*/ 415 w 1012"/>
                      <a:gd name="T69" fmla="*/ 436 h 1110"/>
                      <a:gd name="T70" fmla="*/ 378 w 1012"/>
                      <a:gd name="T71" fmla="*/ 511 h 1110"/>
                      <a:gd name="T72" fmla="*/ 356 w 1012"/>
                      <a:gd name="T73" fmla="*/ 555 h 1110"/>
                      <a:gd name="T74" fmla="*/ 285 w 1012"/>
                      <a:gd name="T75" fmla="*/ 618 h 1110"/>
                      <a:gd name="T76" fmla="*/ 326 w 1012"/>
                      <a:gd name="T77" fmla="*/ 625 h 1110"/>
                      <a:gd name="T78" fmla="*/ 263 w 1012"/>
                      <a:gd name="T79" fmla="*/ 637 h 1110"/>
                      <a:gd name="T80" fmla="*/ 204 w 1012"/>
                      <a:gd name="T81" fmla="*/ 674 h 1110"/>
                      <a:gd name="T82" fmla="*/ 154 w 1012"/>
                      <a:gd name="T83" fmla="*/ 677 h 1110"/>
                      <a:gd name="T84" fmla="*/ 113 w 1012"/>
                      <a:gd name="T85" fmla="*/ 705 h 1110"/>
                      <a:gd name="T86" fmla="*/ 87 w 1012"/>
                      <a:gd name="T87" fmla="*/ 733 h 1110"/>
                      <a:gd name="T88" fmla="*/ 35 w 1012"/>
                      <a:gd name="T89" fmla="*/ 767 h 1110"/>
                      <a:gd name="T90" fmla="*/ 20 w 1012"/>
                      <a:gd name="T91" fmla="*/ 889 h 1110"/>
                      <a:gd name="T92" fmla="*/ 41 w 1012"/>
                      <a:gd name="T93" fmla="*/ 917 h 1110"/>
                      <a:gd name="T94" fmla="*/ 20 w 1012"/>
                      <a:gd name="T95" fmla="*/ 971 h 1110"/>
                      <a:gd name="T96" fmla="*/ 33 w 1012"/>
                      <a:gd name="T97" fmla="*/ 1003 h 1110"/>
                      <a:gd name="T98" fmla="*/ 0 w 1012"/>
                      <a:gd name="T99" fmla="*/ 1030 h 1110"/>
                      <a:gd name="T100" fmla="*/ 85 w 1012"/>
                      <a:gd name="T101" fmla="*/ 1110 h 1110"/>
                      <a:gd name="T102" fmla="*/ 209 w 1012"/>
                      <a:gd name="T103" fmla="*/ 1019 h 1110"/>
                      <a:gd name="T104" fmla="*/ 254 w 1012"/>
                      <a:gd name="T105" fmla="*/ 967 h 1110"/>
                      <a:gd name="T106" fmla="*/ 263 w 1012"/>
                      <a:gd name="T107" fmla="*/ 1045 h 1110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w 1012"/>
                      <a:gd name="T163" fmla="*/ 0 h 1110"/>
                      <a:gd name="T164" fmla="*/ 1012 w 1012"/>
                      <a:gd name="T165" fmla="*/ 1110 h 1110"/>
                    </a:gdLst>
                    <a:ahLst/>
                    <a:cxnLst>
                      <a:cxn ang="T108">
                        <a:pos x="T0" y="T1"/>
                      </a:cxn>
                      <a:cxn ang="T109">
                        <a:pos x="T2" y="T3"/>
                      </a:cxn>
                      <a:cxn ang="T110">
                        <a:pos x="T4" y="T5"/>
                      </a:cxn>
                      <a:cxn ang="T111">
                        <a:pos x="T6" y="T7"/>
                      </a:cxn>
                      <a:cxn ang="T112">
                        <a:pos x="T8" y="T9"/>
                      </a:cxn>
                      <a:cxn ang="T113">
                        <a:pos x="T10" y="T11"/>
                      </a:cxn>
                      <a:cxn ang="T114">
                        <a:pos x="T12" y="T13"/>
                      </a:cxn>
                      <a:cxn ang="T115">
                        <a:pos x="T14" y="T15"/>
                      </a:cxn>
                      <a:cxn ang="T116">
                        <a:pos x="T16" y="T17"/>
                      </a:cxn>
                      <a:cxn ang="T117">
                        <a:pos x="T18" y="T19"/>
                      </a:cxn>
                      <a:cxn ang="T118">
                        <a:pos x="T20" y="T21"/>
                      </a:cxn>
                      <a:cxn ang="T119">
                        <a:pos x="T22" y="T23"/>
                      </a:cxn>
                      <a:cxn ang="T120">
                        <a:pos x="T24" y="T25"/>
                      </a:cxn>
                      <a:cxn ang="T121">
                        <a:pos x="T26" y="T27"/>
                      </a:cxn>
                      <a:cxn ang="T122">
                        <a:pos x="T28" y="T29"/>
                      </a:cxn>
                      <a:cxn ang="T123">
                        <a:pos x="T30" y="T31"/>
                      </a:cxn>
                      <a:cxn ang="T124">
                        <a:pos x="T32" y="T33"/>
                      </a:cxn>
                      <a:cxn ang="T125">
                        <a:pos x="T34" y="T35"/>
                      </a:cxn>
                      <a:cxn ang="T126">
                        <a:pos x="T36" y="T37"/>
                      </a:cxn>
                      <a:cxn ang="T127">
                        <a:pos x="T38" y="T39"/>
                      </a:cxn>
                      <a:cxn ang="T128">
                        <a:pos x="T40" y="T41"/>
                      </a:cxn>
                      <a:cxn ang="T129">
                        <a:pos x="T42" y="T43"/>
                      </a:cxn>
                      <a:cxn ang="T130">
                        <a:pos x="T44" y="T45"/>
                      </a:cxn>
                      <a:cxn ang="T131">
                        <a:pos x="T46" y="T47"/>
                      </a:cxn>
                      <a:cxn ang="T132">
                        <a:pos x="T48" y="T49"/>
                      </a:cxn>
                      <a:cxn ang="T133">
                        <a:pos x="T50" y="T51"/>
                      </a:cxn>
                      <a:cxn ang="T134">
                        <a:pos x="T52" y="T53"/>
                      </a:cxn>
                      <a:cxn ang="T135">
                        <a:pos x="T54" y="T55"/>
                      </a:cxn>
                      <a:cxn ang="T136">
                        <a:pos x="T56" y="T57"/>
                      </a:cxn>
                      <a:cxn ang="T137">
                        <a:pos x="T58" y="T59"/>
                      </a:cxn>
                      <a:cxn ang="T138">
                        <a:pos x="T60" y="T61"/>
                      </a:cxn>
                      <a:cxn ang="T139">
                        <a:pos x="T62" y="T63"/>
                      </a:cxn>
                      <a:cxn ang="T140">
                        <a:pos x="T64" y="T65"/>
                      </a:cxn>
                      <a:cxn ang="T141">
                        <a:pos x="T66" y="T67"/>
                      </a:cxn>
                      <a:cxn ang="T142">
                        <a:pos x="T68" y="T69"/>
                      </a:cxn>
                      <a:cxn ang="T143">
                        <a:pos x="T70" y="T71"/>
                      </a:cxn>
                      <a:cxn ang="T144">
                        <a:pos x="T72" y="T73"/>
                      </a:cxn>
                      <a:cxn ang="T145">
                        <a:pos x="T74" y="T75"/>
                      </a:cxn>
                      <a:cxn ang="T146">
                        <a:pos x="T76" y="T77"/>
                      </a:cxn>
                      <a:cxn ang="T147">
                        <a:pos x="T78" y="T79"/>
                      </a:cxn>
                      <a:cxn ang="T148">
                        <a:pos x="T80" y="T81"/>
                      </a:cxn>
                      <a:cxn ang="T149">
                        <a:pos x="T82" y="T83"/>
                      </a:cxn>
                      <a:cxn ang="T150">
                        <a:pos x="T84" y="T85"/>
                      </a:cxn>
                      <a:cxn ang="T151">
                        <a:pos x="T86" y="T87"/>
                      </a:cxn>
                      <a:cxn ang="T152">
                        <a:pos x="T88" y="T89"/>
                      </a:cxn>
                      <a:cxn ang="T153">
                        <a:pos x="T90" y="T91"/>
                      </a:cxn>
                      <a:cxn ang="T154">
                        <a:pos x="T92" y="T93"/>
                      </a:cxn>
                      <a:cxn ang="T155">
                        <a:pos x="T94" y="T95"/>
                      </a:cxn>
                      <a:cxn ang="T156">
                        <a:pos x="T96" y="T97"/>
                      </a:cxn>
                      <a:cxn ang="T157">
                        <a:pos x="T98" y="T99"/>
                      </a:cxn>
                      <a:cxn ang="T158">
                        <a:pos x="T100" y="T101"/>
                      </a:cxn>
                      <a:cxn ang="T159">
                        <a:pos x="T102" y="T103"/>
                      </a:cxn>
                      <a:cxn ang="T160">
                        <a:pos x="T104" y="T105"/>
                      </a:cxn>
                      <a:cxn ang="T161">
                        <a:pos x="T106" y="T107"/>
                      </a:cxn>
                    </a:cxnLst>
                    <a:rect l="T162" t="T163" r="T164" b="T165"/>
                    <a:pathLst>
                      <a:path w="1012" h="1110">
                        <a:moveTo>
                          <a:pt x="271" y="1045"/>
                        </a:moveTo>
                        <a:lnTo>
                          <a:pt x="274" y="1043"/>
                        </a:lnTo>
                        <a:lnTo>
                          <a:pt x="285" y="1040"/>
                        </a:lnTo>
                        <a:lnTo>
                          <a:pt x="293" y="1028"/>
                        </a:lnTo>
                        <a:lnTo>
                          <a:pt x="297" y="1014"/>
                        </a:lnTo>
                        <a:lnTo>
                          <a:pt x="300" y="1006"/>
                        </a:lnTo>
                        <a:lnTo>
                          <a:pt x="297" y="984"/>
                        </a:lnTo>
                        <a:lnTo>
                          <a:pt x="300" y="969"/>
                        </a:lnTo>
                        <a:lnTo>
                          <a:pt x="311" y="962"/>
                        </a:lnTo>
                        <a:lnTo>
                          <a:pt x="337" y="951"/>
                        </a:lnTo>
                        <a:lnTo>
                          <a:pt x="341" y="939"/>
                        </a:lnTo>
                        <a:lnTo>
                          <a:pt x="337" y="902"/>
                        </a:lnTo>
                        <a:lnTo>
                          <a:pt x="334" y="895"/>
                        </a:lnTo>
                        <a:lnTo>
                          <a:pt x="334" y="873"/>
                        </a:lnTo>
                        <a:lnTo>
                          <a:pt x="326" y="865"/>
                        </a:lnTo>
                        <a:lnTo>
                          <a:pt x="330" y="847"/>
                        </a:lnTo>
                        <a:lnTo>
                          <a:pt x="337" y="847"/>
                        </a:lnTo>
                        <a:lnTo>
                          <a:pt x="356" y="836"/>
                        </a:lnTo>
                        <a:lnTo>
                          <a:pt x="341" y="802"/>
                        </a:lnTo>
                        <a:lnTo>
                          <a:pt x="334" y="791"/>
                        </a:lnTo>
                        <a:lnTo>
                          <a:pt x="334" y="788"/>
                        </a:lnTo>
                        <a:lnTo>
                          <a:pt x="334" y="759"/>
                        </a:lnTo>
                        <a:lnTo>
                          <a:pt x="345" y="737"/>
                        </a:lnTo>
                        <a:lnTo>
                          <a:pt x="348" y="714"/>
                        </a:lnTo>
                        <a:lnTo>
                          <a:pt x="352" y="688"/>
                        </a:lnTo>
                        <a:lnTo>
                          <a:pt x="348" y="666"/>
                        </a:lnTo>
                        <a:lnTo>
                          <a:pt x="356" y="651"/>
                        </a:lnTo>
                        <a:lnTo>
                          <a:pt x="360" y="640"/>
                        </a:lnTo>
                        <a:lnTo>
                          <a:pt x="382" y="625"/>
                        </a:lnTo>
                        <a:lnTo>
                          <a:pt x="404" y="618"/>
                        </a:lnTo>
                        <a:lnTo>
                          <a:pt x="423" y="625"/>
                        </a:lnTo>
                        <a:lnTo>
                          <a:pt x="430" y="629"/>
                        </a:lnTo>
                        <a:lnTo>
                          <a:pt x="442" y="614"/>
                        </a:lnTo>
                        <a:lnTo>
                          <a:pt x="442" y="596"/>
                        </a:lnTo>
                        <a:lnTo>
                          <a:pt x="430" y="562"/>
                        </a:lnTo>
                        <a:lnTo>
                          <a:pt x="426" y="548"/>
                        </a:lnTo>
                        <a:lnTo>
                          <a:pt x="430" y="540"/>
                        </a:lnTo>
                        <a:lnTo>
                          <a:pt x="437" y="540"/>
                        </a:lnTo>
                        <a:lnTo>
                          <a:pt x="446" y="529"/>
                        </a:lnTo>
                        <a:lnTo>
                          <a:pt x="450" y="507"/>
                        </a:lnTo>
                        <a:lnTo>
                          <a:pt x="453" y="477"/>
                        </a:lnTo>
                        <a:lnTo>
                          <a:pt x="457" y="448"/>
                        </a:lnTo>
                        <a:lnTo>
                          <a:pt x="468" y="436"/>
                        </a:lnTo>
                        <a:lnTo>
                          <a:pt x="490" y="422"/>
                        </a:lnTo>
                        <a:lnTo>
                          <a:pt x="505" y="414"/>
                        </a:lnTo>
                        <a:lnTo>
                          <a:pt x="509" y="392"/>
                        </a:lnTo>
                        <a:lnTo>
                          <a:pt x="516" y="377"/>
                        </a:lnTo>
                        <a:lnTo>
                          <a:pt x="535" y="362"/>
                        </a:lnTo>
                        <a:lnTo>
                          <a:pt x="539" y="351"/>
                        </a:lnTo>
                        <a:lnTo>
                          <a:pt x="535" y="340"/>
                        </a:lnTo>
                        <a:lnTo>
                          <a:pt x="535" y="325"/>
                        </a:lnTo>
                        <a:lnTo>
                          <a:pt x="550" y="314"/>
                        </a:lnTo>
                        <a:lnTo>
                          <a:pt x="568" y="281"/>
                        </a:lnTo>
                        <a:lnTo>
                          <a:pt x="581" y="284"/>
                        </a:lnTo>
                        <a:lnTo>
                          <a:pt x="603" y="266"/>
                        </a:lnTo>
                        <a:lnTo>
                          <a:pt x="600" y="251"/>
                        </a:lnTo>
                        <a:lnTo>
                          <a:pt x="614" y="236"/>
                        </a:lnTo>
                        <a:lnTo>
                          <a:pt x="622" y="240"/>
                        </a:lnTo>
                        <a:lnTo>
                          <a:pt x="637" y="236"/>
                        </a:lnTo>
                        <a:lnTo>
                          <a:pt x="659" y="240"/>
                        </a:lnTo>
                        <a:lnTo>
                          <a:pt x="688" y="214"/>
                        </a:lnTo>
                        <a:lnTo>
                          <a:pt x="685" y="199"/>
                        </a:lnTo>
                        <a:lnTo>
                          <a:pt x="688" y="192"/>
                        </a:lnTo>
                        <a:lnTo>
                          <a:pt x="681" y="188"/>
                        </a:lnTo>
                        <a:lnTo>
                          <a:pt x="696" y="174"/>
                        </a:lnTo>
                        <a:lnTo>
                          <a:pt x="718" y="171"/>
                        </a:lnTo>
                        <a:lnTo>
                          <a:pt x="733" y="192"/>
                        </a:lnTo>
                        <a:lnTo>
                          <a:pt x="759" y="221"/>
                        </a:lnTo>
                        <a:lnTo>
                          <a:pt x="770" y="221"/>
                        </a:lnTo>
                        <a:lnTo>
                          <a:pt x="785" y="210"/>
                        </a:lnTo>
                        <a:lnTo>
                          <a:pt x="796" y="207"/>
                        </a:lnTo>
                        <a:lnTo>
                          <a:pt x="803" y="210"/>
                        </a:lnTo>
                        <a:lnTo>
                          <a:pt x="815" y="221"/>
                        </a:lnTo>
                        <a:lnTo>
                          <a:pt x="829" y="225"/>
                        </a:lnTo>
                        <a:lnTo>
                          <a:pt x="833" y="221"/>
                        </a:lnTo>
                        <a:lnTo>
                          <a:pt x="840" y="207"/>
                        </a:lnTo>
                        <a:lnTo>
                          <a:pt x="844" y="199"/>
                        </a:lnTo>
                        <a:lnTo>
                          <a:pt x="859" y="174"/>
                        </a:lnTo>
                        <a:lnTo>
                          <a:pt x="863" y="171"/>
                        </a:lnTo>
                        <a:lnTo>
                          <a:pt x="859" y="133"/>
                        </a:lnTo>
                        <a:lnTo>
                          <a:pt x="878" y="115"/>
                        </a:lnTo>
                        <a:lnTo>
                          <a:pt x="885" y="119"/>
                        </a:lnTo>
                        <a:lnTo>
                          <a:pt x="907" y="96"/>
                        </a:lnTo>
                        <a:lnTo>
                          <a:pt x="926" y="119"/>
                        </a:lnTo>
                        <a:lnTo>
                          <a:pt x="933" y="126"/>
                        </a:lnTo>
                        <a:lnTo>
                          <a:pt x="944" y="122"/>
                        </a:lnTo>
                        <a:lnTo>
                          <a:pt x="952" y="133"/>
                        </a:lnTo>
                        <a:lnTo>
                          <a:pt x="952" y="141"/>
                        </a:lnTo>
                        <a:lnTo>
                          <a:pt x="960" y="148"/>
                        </a:lnTo>
                        <a:lnTo>
                          <a:pt x="960" y="159"/>
                        </a:lnTo>
                        <a:lnTo>
                          <a:pt x="971" y="145"/>
                        </a:lnTo>
                        <a:lnTo>
                          <a:pt x="990" y="130"/>
                        </a:lnTo>
                        <a:lnTo>
                          <a:pt x="1001" y="107"/>
                        </a:lnTo>
                        <a:lnTo>
                          <a:pt x="993" y="104"/>
                        </a:lnTo>
                        <a:lnTo>
                          <a:pt x="982" y="115"/>
                        </a:lnTo>
                        <a:lnTo>
                          <a:pt x="979" y="96"/>
                        </a:lnTo>
                        <a:lnTo>
                          <a:pt x="971" y="93"/>
                        </a:lnTo>
                        <a:lnTo>
                          <a:pt x="968" y="82"/>
                        </a:lnTo>
                        <a:lnTo>
                          <a:pt x="997" y="59"/>
                        </a:lnTo>
                        <a:lnTo>
                          <a:pt x="1008" y="63"/>
                        </a:lnTo>
                        <a:lnTo>
                          <a:pt x="1012" y="48"/>
                        </a:lnTo>
                        <a:lnTo>
                          <a:pt x="1005" y="44"/>
                        </a:lnTo>
                        <a:lnTo>
                          <a:pt x="986" y="37"/>
                        </a:lnTo>
                        <a:lnTo>
                          <a:pt x="975" y="33"/>
                        </a:lnTo>
                        <a:lnTo>
                          <a:pt x="960" y="19"/>
                        </a:lnTo>
                        <a:lnTo>
                          <a:pt x="944" y="15"/>
                        </a:lnTo>
                        <a:lnTo>
                          <a:pt x="929" y="30"/>
                        </a:lnTo>
                        <a:lnTo>
                          <a:pt x="922" y="41"/>
                        </a:lnTo>
                        <a:lnTo>
                          <a:pt x="907" y="30"/>
                        </a:lnTo>
                        <a:lnTo>
                          <a:pt x="915" y="22"/>
                        </a:lnTo>
                        <a:lnTo>
                          <a:pt x="918" y="4"/>
                        </a:lnTo>
                        <a:lnTo>
                          <a:pt x="915" y="0"/>
                        </a:lnTo>
                        <a:lnTo>
                          <a:pt x="896" y="0"/>
                        </a:lnTo>
                        <a:lnTo>
                          <a:pt x="892" y="7"/>
                        </a:lnTo>
                        <a:lnTo>
                          <a:pt x="889" y="19"/>
                        </a:lnTo>
                        <a:lnTo>
                          <a:pt x="892" y="30"/>
                        </a:lnTo>
                        <a:lnTo>
                          <a:pt x="878" y="44"/>
                        </a:lnTo>
                        <a:lnTo>
                          <a:pt x="866" y="22"/>
                        </a:lnTo>
                        <a:lnTo>
                          <a:pt x="855" y="26"/>
                        </a:lnTo>
                        <a:lnTo>
                          <a:pt x="852" y="44"/>
                        </a:lnTo>
                        <a:lnTo>
                          <a:pt x="844" y="70"/>
                        </a:lnTo>
                        <a:lnTo>
                          <a:pt x="826" y="89"/>
                        </a:lnTo>
                        <a:lnTo>
                          <a:pt x="815" y="67"/>
                        </a:lnTo>
                        <a:lnTo>
                          <a:pt x="833" y="52"/>
                        </a:lnTo>
                        <a:lnTo>
                          <a:pt x="837" y="30"/>
                        </a:lnTo>
                        <a:lnTo>
                          <a:pt x="826" y="30"/>
                        </a:lnTo>
                        <a:lnTo>
                          <a:pt x="807" y="30"/>
                        </a:lnTo>
                        <a:lnTo>
                          <a:pt x="792" y="52"/>
                        </a:lnTo>
                        <a:lnTo>
                          <a:pt x="774" y="82"/>
                        </a:lnTo>
                        <a:lnTo>
                          <a:pt x="781" y="96"/>
                        </a:lnTo>
                        <a:lnTo>
                          <a:pt x="770" y="104"/>
                        </a:lnTo>
                        <a:lnTo>
                          <a:pt x="755" y="93"/>
                        </a:lnTo>
                        <a:lnTo>
                          <a:pt x="740" y="100"/>
                        </a:lnTo>
                        <a:lnTo>
                          <a:pt x="744" y="115"/>
                        </a:lnTo>
                        <a:lnTo>
                          <a:pt x="726" y="115"/>
                        </a:lnTo>
                        <a:lnTo>
                          <a:pt x="714" y="119"/>
                        </a:lnTo>
                        <a:lnTo>
                          <a:pt x="700" y="137"/>
                        </a:lnTo>
                        <a:lnTo>
                          <a:pt x="681" y="133"/>
                        </a:lnTo>
                        <a:lnTo>
                          <a:pt x="681" y="145"/>
                        </a:lnTo>
                        <a:lnTo>
                          <a:pt x="666" y="133"/>
                        </a:lnTo>
                        <a:lnTo>
                          <a:pt x="648" y="141"/>
                        </a:lnTo>
                        <a:lnTo>
                          <a:pt x="644" y="156"/>
                        </a:lnTo>
                        <a:lnTo>
                          <a:pt x="629" y="159"/>
                        </a:lnTo>
                        <a:lnTo>
                          <a:pt x="618" y="145"/>
                        </a:lnTo>
                        <a:lnTo>
                          <a:pt x="596" y="148"/>
                        </a:lnTo>
                        <a:lnTo>
                          <a:pt x="574" y="156"/>
                        </a:lnTo>
                        <a:lnTo>
                          <a:pt x="574" y="178"/>
                        </a:lnTo>
                        <a:lnTo>
                          <a:pt x="588" y="182"/>
                        </a:lnTo>
                        <a:lnTo>
                          <a:pt x="588" y="188"/>
                        </a:lnTo>
                        <a:lnTo>
                          <a:pt x="588" y="203"/>
                        </a:lnTo>
                        <a:lnTo>
                          <a:pt x="577" y="199"/>
                        </a:lnTo>
                        <a:lnTo>
                          <a:pt x="564" y="207"/>
                        </a:lnTo>
                        <a:lnTo>
                          <a:pt x="568" y="221"/>
                        </a:lnTo>
                        <a:lnTo>
                          <a:pt x="581" y="233"/>
                        </a:lnTo>
                        <a:lnTo>
                          <a:pt x="581" y="251"/>
                        </a:lnTo>
                        <a:lnTo>
                          <a:pt x="568" y="244"/>
                        </a:lnTo>
                        <a:lnTo>
                          <a:pt x="557" y="247"/>
                        </a:lnTo>
                        <a:lnTo>
                          <a:pt x="557" y="262"/>
                        </a:lnTo>
                        <a:lnTo>
                          <a:pt x="539" y="262"/>
                        </a:lnTo>
                        <a:lnTo>
                          <a:pt x="524" y="262"/>
                        </a:lnTo>
                        <a:lnTo>
                          <a:pt x="520" y="273"/>
                        </a:lnTo>
                        <a:lnTo>
                          <a:pt x="516" y="281"/>
                        </a:lnTo>
                        <a:lnTo>
                          <a:pt x="505" y="284"/>
                        </a:lnTo>
                        <a:lnTo>
                          <a:pt x="501" y="292"/>
                        </a:lnTo>
                        <a:lnTo>
                          <a:pt x="505" y="303"/>
                        </a:lnTo>
                        <a:lnTo>
                          <a:pt x="483" y="310"/>
                        </a:lnTo>
                        <a:lnTo>
                          <a:pt x="498" y="325"/>
                        </a:lnTo>
                        <a:lnTo>
                          <a:pt x="501" y="333"/>
                        </a:lnTo>
                        <a:lnTo>
                          <a:pt x="487" y="344"/>
                        </a:lnTo>
                        <a:lnTo>
                          <a:pt x="461" y="362"/>
                        </a:lnTo>
                        <a:lnTo>
                          <a:pt x="442" y="377"/>
                        </a:lnTo>
                        <a:lnTo>
                          <a:pt x="430" y="399"/>
                        </a:lnTo>
                        <a:lnTo>
                          <a:pt x="411" y="414"/>
                        </a:lnTo>
                        <a:lnTo>
                          <a:pt x="411" y="425"/>
                        </a:lnTo>
                        <a:lnTo>
                          <a:pt x="415" y="436"/>
                        </a:lnTo>
                        <a:lnTo>
                          <a:pt x="400" y="448"/>
                        </a:lnTo>
                        <a:lnTo>
                          <a:pt x="404" y="462"/>
                        </a:lnTo>
                        <a:lnTo>
                          <a:pt x="389" y="488"/>
                        </a:lnTo>
                        <a:lnTo>
                          <a:pt x="378" y="492"/>
                        </a:lnTo>
                        <a:lnTo>
                          <a:pt x="378" y="511"/>
                        </a:lnTo>
                        <a:lnTo>
                          <a:pt x="386" y="522"/>
                        </a:lnTo>
                        <a:lnTo>
                          <a:pt x="374" y="533"/>
                        </a:lnTo>
                        <a:lnTo>
                          <a:pt x="367" y="525"/>
                        </a:lnTo>
                        <a:lnTo>
                          <a:pt x="352" y="533"/>
                        </a:lnTo>
                        <a:lnTo>
                          <a:pt x="356" y="555"/>
                        </a:lnTo>
                        <a:lnTo>
                          <a:pt x="341" y="562"/>
                        </a:lnTo>
                        <a:lnTo>
                          <a:pt x="319" y="566"/>
                        </a:lnTo>
                        <a:lnTo>
                          <a:pt x="304" y="585"/>
                        </a:lnTo>
                        <a:lnTo>
                          <a:pt x="300" y="603"/>
                        </a:lnTo>
                        <a:lnTo>
                          <a:pt x="285" y="618"/>
                        </a:lnTo>
                        <a:lnTo>
                          <a:pt x="285" y="629"/>
                        </a:lnTo>
                        <a:lnTo>
                          <a:pt x="304" y="614"/>
                        </a:lnTo>
                        <a:lnTo>
                          <a:pt x="326" y="599"/>
                        </a:lnTo>
                        <a:lnTo>
                          <a:pt x="334" y="603"/>
                        </a:lnTo>
                        <a:lnTo>
                          <a:pt x="326" y="625"/>
                        </a:lnTo>
                        <a:lnTo>
                          <a:pt x="308" y="637"/>
                        </a:lnTo>
                        <a:lnTo>
                          <a:pt x="289" y="633"/>
                        </a:lnTo>
                        <a:lnTo>
                          <a:pt x="293" y="648"/>
                        </a:lnTo>
                        <a:lnTo>
                          <a:pt x="267" y="659"/>
                        </a:lnTo>
                        <a:lnTo>
                          <a:pt x="263" y="637"/>
                        </a:lnTo>
                        <a:lnTo>
                          <a:pt x="252" y="629"/>
                        </a:lnTo>
                        <a:lnTo>
                          <a:pt x="237" y="651"/>
                        </a:lnTo>
                        <a:lnTo>
                          <a:pt x="222" y="651"/>
                        </a:lnTo>
                        <a:lnTo>
                          <a:pt x="206" y="655"/>
                        </a:lnTo>
                        <a:lnTo>
                          <a:pt x="204" y="674"/>
                        </a:lnTo>
                        <a:lnTo>
                          <a:pt x="196" y="677"/>
                        </a:lnTo>
                        <a:lnTo>
                          <a:pt x="196" y="687"/>
                        </a:lnTo>
                        <a:lnTo>
                          <a:pt x="187" y="683"/>
                        </a:lnTo>
                        <a:lnTo>
                          <a:pt x="174" y="675"/>
                        </a:lnTo>
                        <a:lnTo>
                          <a:pt x="154" y="677"/>
                        </a:lnTo>
                        <a:lnTo>
                          <a:pt x="154" y="688"/>
                        </a:lnTo>
                        <a:lnTo>
                          <a:pt x="156" y="698"/>
                        </a:lnTo>
                        <a:lnTo>
                          <a:pt x="148" y="701"/>
                        </a:lnTo>
                        <a:lnTo>
                          <a:pt x="130" y="692"/>
                        </a:lnTo>
                        <a:lnTo>
                          <a:pt x="113" y="705"/>
                        </a:lnTo>
                        <a:lnTo>
                          <a:pt x="117" y="716"/>
                        </a:lnTo>
                        <a:lnTo>
                          <a:pt x="115" y="724"/>
                        </a:lnTo>
                        <a:lnTo>
                          <a:pt x="98" y="716"/>
                        </a:lnTo>
                        <a:lnTo>
                          <a:pt x="93" y="726"/>
                        </a:lnTo>
                        <a:lnTo>
                          <a:pt x="87" y="733"/>
                        </a:lnTo>
                        <a:lnTo>
                          <a:pt x="67" y="729"/>
                        </a:lnTo>
                        <a:lnTo>
                          <a:pt x="56" y="731"/>
                        </a:lnTo>
                        <a:lnTo>
                          <a:pt x="54" y="746"/>
                        </a:lnTo>
                        <a:lnTo>
                          <a:pt x="46" y="750"/>
                        </a:lnTo>
                        <a:lnTo>
                          <a:pt x="35" y="767"/>
                        </a:lnTo>
                        <a:lnTo>
                          <a:pt x="37" y="788"/>
                        </a:lnTo>
                        <a:lnTo>
                          <a:pt x="33" y="817"/>
                        </a:lnTo>
                        <a:lnTo>
                          <a:pt x="28" y="847"/>
                        </a:lnTo>
                        <a:lnTo>
                          <a:pt x="24" y="875"/>
                        </a:lnTo>
                        <a:lnTo>
                          <a:pt x="20" y="889"/>
                        </a:lnTo>
                        <a:lnTo>
                          <a:pt x="30" y="902"/>
                        </a:lnTo>
                        <a:lnTo>
                          <a:pt x="46" y="891"/>
                        </a:lnTo>
                        <a:lnTo>
                          <a:pt x="57" y="897"/>
                        </a:lnTo>
                        <a:lnTo>
                          <a:pt x="57" y="908"/>
                        </a:lnTo>
                        <a:lnTo>
                          <a:pt x="41" y="917"/>
                        </a:lnTo>
                        <a:lnTo>
                          <a:pt x="39" y="936"/>
                        </a:lnTo>
                        <a:lnTo>
                          <a:pt x="35" y="945"/>
                        </a:lnTo>
                        <a:lnTo>
                          <a:pt x="19" y="943"/>
                        </a:lnTo>
                        <a:lnTo>
                          <a:pt x="13" y="965"/>
                        </a:lnTo>
                        <a:lnTo>
                          <a:pt x="20" y="971"/>
                        </a:lnTo>
                        <a:lnTo>
                          <a:pt x="35" y="967"/>
                        </a:lnTo>
                        <a:lnTo>
                          <a:pt x="43" y="977"/>
                        </a:lnTo>
                        <a:lnTo>
                          <a:pt x="44" y="982"/>
                        </a:lnTo>
                        <a:lnTo>
                          <a:pt x="32" y="990"/>
                        </a:lnTo>
                        <a:lnTo>
                          <a:pt x="33" y="1003"/>
                        </a:lnTo>
                        <a:lnTo>
                          <a:pt x="19" y="1006"/>
                        </a:lnTo>
                        <a:lnTo>
                          <a:pt x="9" y="999"/>
                        </a:lnTo>
                        <a:lnTo>
                          <a:pt x="11" y="1017"/>
                        </a:lnTo>
                        <a:lnTo>
                          <a:pt x="9" y="1030"/>
                        </a:lnTo>
                        <a:lnTo>
                          <a:pt x="0" y="1030"/>
                        </a:lnTo>
                        <a:lnTo>
                          <a:pt x="22" y="1053"/>
                        </a:lnTo>
                        <a:lnTo>
                          <a:pt x="33" y="1066"/>
                        </a:lnTo>
                        <a:lnTo>
                          <a:pt x="39" y="1084"/>
                        </a:lnTo>
                        <a:lnTo>
                          <a:pt x="61" y="1097"/>
                        </a:lnTo>
                        <a:lnTo>
                          <a:pt x="85" y="1110"/>
                        </a:lnTo>
                        <a:lnTo>
                          <a:pt x="108" y="1110"/>
                        </a:lnTo>
                        <a:lnTo>
                          <a:pt x="141" y="1088"/>
                        </a:lnTo>
                        <a:lnTo>
                          <a:pt x="174" y="1064"/>
                        </a:lnTo>
                        <a:lnTo>
                          <a:pt x="204" y="1023"/>
                        </a:lnTo>
                        <a:lnTo>
                          <a:pt x="209" y="1019"/>
                        </a:lnTo>
                        <a:lnTo>
                          <a:pt x="217" y="1032"/>
                        </a:lnTo>
                        <a:lnTo>
                          <a:pt x="232" y="1023"/>
                        </a:lnTo>
                        <a:lnTo>
                          <a:pt x="237" y="1008"/>
                        </a:lnTo>
                        <a:lnTo>
                          <a:pt x="239" y="990"/>
                        </a:lnTo>
                        <a:lnTo>
                          <a:pt x="254" y="967"/>
                        </a:lnTo>
                        <a:lnTo>
                          <a:pt x="248" y="993"/>
                        </a:lnTo>
                        <a:lnTo>
                          <a:pt x="256" y="997"/>
                        </a:lnTo>
                        <a:lnTo>
                          <a:pt x="252" y="1008"/>
                        </a:lnTo>
                        <a:lnTo>
                          <a:pt x="256" y="1028"/>
                        </a:lnTo>
                        <a:lnTo>
                          <a:pt x="263" y="1045"/>
                        </a:lnTo>
                        <a:lnTo>
                          <a:pt x="272" y="1040"/>
                        </a:lnTo>
                        <a:lnTo>
                          <a:pt x="271" y="1045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6350">
                    <a:solidFill>
                      <a:srgbClr val="CCCCCC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Georgia" pitchFamily="18" charset="0"/>
                    </a:endParaRPr>
                  </a:p>
                </p:txBody>
              </p:sp>
              <p:sp>
                <p:nvSpPr>
                  <p:cNvPr id="367" name="Freeform 105"/>
                  <p:cNvSpPr>
                    <a:spLocks/>
                  </p:cNvSpPr>
                  <p:nvPr/>
                </p:nvSpPr>
                <p:spPr bwMode="auto">
                  <a:xfrm>
                    <a:off x="1925" y="532"/>
                    <a:ext cx="1012" cy="1110"/>
                  </a:xfrm>
                  <a:custGeom>
                    <a:avLst/>
                    <a:gdLst>
                      <a:gd name="T0" fmla="*/ 297 w 1012"/>
                      <a:gd name="T1" fmla="*/ 1014 h 1110"/>
                      <a:gd name="T2" fmla="*/ 337 w 1012"/>
                      <a:gd name="T3" fmla="*/ 951 h 1110"/>
                      <a:gd name="T4" fmla="*/ 326 w 1012"/>
                      <a:gd name="T5" fmla="*/ 865 h 1110"/>
                      <a:gd name="T6" fmla="*/ 334 w 1012"/>
                      <a:gd name="T7" fmla="*/ 791 h 1110"/>
                      <a:gd name="T8" fmla="*/ 352 w 1012"/>
                      <a:gd name="T9" fmla="*/ 688 h 1110"/>
                      <a:gd name="T10" fmla="*/ 404 w 1012"/>
                      <a:gd name="T11" fmla="*/ 618 h 1110"/>
                      <a:gd name="T12" fmla="*/ 430 w 1012"/>
                      <a:gd name="T13" fmla="*/ 562 h 1110"/>
                      <a:gd name="T14" fmla="*/ 450 w 1012"/>
                      <a:gd name="T15" fmla="*/ 507 h 1110"/>
                      <a:gd name="T16" fmla="*/ 505 w 1012"/>
                      <a:gd name="T17" fmla="*/ 414 h 1110"/>
                      <a:gd name="T18" fmla="*/ 535 w 1012"/>
                      <a:gd name="T19" fmla="*/ 340 h 1110"/>
                      <a:gd name="T20" fmla="*/ 603 w 1012"/>
                      <a:gd name="T21" fmla="*/ 266 h 1110"/>
                      <a:gd name="T22" fmla="*/ 659 w 1012"/>
                      <a:gd name="T23" fmla="*/ 240 h 1110"/>
                      <a:gd name="T24" fmla="*/ 696 w 1012"/>
                      <a:gd name="T25" fmla="*/ 174 h 1110"/>
                      <a:gd name="T26" fmla="*/ 785 w 1012"/>
                      <a:gd name="T27" fmla="*/ 210 h 1110"/>
                      <a:gd name="T28" fmla="*/ 833 w 1012"/>
                      <a:gd name="T29" fmla="*/ 221 h 1110"/>
                      <a:gd name="T30" fmla="*/ 859 w 1012"/>
                      <a:gd name="T31" fmla="*/ 133 h 1110"/>
                      <a:gd name="T32" fmla="*/ 933 w 1012"/>
                      <a:gd name="T33" fmla="*/ 126 h 1110"/>
                      <a:gd name="T34" fmla="*/ 960 w 1012"/>
                      <a:gd name="T35" fmla="*/ 159 h 1110"/>
                      <a:gd name="T36" fmla="*/ 982 w 1012"/>
                      <a:gd name="T37" fmla="*/ 115 h 1110"/>
                      <a:gd name="T38" fmla="*/ 1008 w 1012"/>
                      <a:gd name="T39" fmla="*/ 63 h 1110"/>
                      <a:gd name="T40" fmla="*/ 960 w 1012"/>
                      <a:gd name="T41" fmla="*/ 19 h 1110"/>
                      <a:gd name="T42" fmla="*/ 915 w 1012"/>
                      <a:gd name="T43" fmla="*/ 22 h 1110"/>
                      <a:gd name="T44" fmla="*/ 889 w 1012"/>
                      <a:gd name="T45" fmla="*/ 19 h 1110"/>
                      <a:gd name="T46" fmla="*/ 852 w 1012"/>
                      <a:gd name="T47" fmla="*/ 44 h 1110"/>
                      <a:gd name="T48" fmla="*/ 837 w 1012"/>
                      <a:gd name="T49" fmla="*/ 30 h 1110"/>
                      <a:gd name="T50" fmla="*/ 781 w 1012"/>
                      <a:gd name="T51" fmla="*/ 96 h 1110"/>
                      <a:gd name="T52" fmla="*/ 726 w 1012"/>
                      <a:gd name="T53" fmla="*/ 115 h 1110"/>
                      <a:gd name="T54" fmla="*/ 666 w 1012"/>
                      <a:gd name="T55" fmla="*/ 133 h 1110"/>
                      <a:gd name="T56" fmla="*/ 596 w 1012"/>
                      <a:gd name="T57" fmla="*/ 148 h 1110"/>
                      <a:gd name="T58" fmla="*/ 588 w 1012"/>
                      <a:gd name="T59" fmla="*/ 203 h 1110"/>
                      <a:gd name="T60" fmla="*/ 581 w 1012"/>
                      <a:gd name="T61" fmla="*/ 251 h 1110"/>
                      <a:gd name="T62" fmla="*/ 524 w 1012"/>
                      <a:gd name="T63" fmla="*/ 262 h 1110"/>
                      <a:gd name="T64" fmla="*/ 505 w 1012"/>
                      <a:gd name="T65" fmla="*/ 303 h 1110"/>
                      <a:gd name="T66" fmla="*/ 461 w 1012"/>
                      <a:gd name="T67" fmla="*/ 362 h 1110"/>
                      <a:gd name="T68" fmla="*/ 415 w 1012"/>
                      <a:gd name="T69" fmla="*/ 436 h 1110"/>
                      <a:gd name="T70" fmla="*/ 378 w 1012"/>
                      <a:gd name="T71" fmla="*/ 511 h 1110"/>
                      <a:gd name="T72" fmla="*/ 356 w 1012"/>
                      <a:gd name="T73" fmla="*/ 555 h 1110"/>
                      <a:gd name="T74" fmla="*/ 285 w 1012"/>
                      <a:gd name="T75" fmla="*/ 618 h 1110"/>
                      <a:gd name="T76" fmla="*/ 326 w 1012"/>
                      <a:gd name="T77" fmla="*/ 625 h 1110"/>
                      <a:gd name="T78" fmla="*/ 263 w 1012"/>
                      <a:gd name="T79" fmla="*/ 637 h 1110"/>
                      <a:gd name="T80" fmla="*/ 204 w 1012"/>
                      <a:gd name="T81" fmla="*/ 674 h 1110"/>
                      <a:gd name="T82" fmla="*/ 154 w 1012"/>
                      <a:gd name="T83" fmla="*/ 677 h 1110"/>
                      <a:gd name="T84" fmla="*/ 113 w 1012"/>
                      <a:gd name="T85" fmla="*/ 705 h 1110"/>
                      <a:gd name="T86" fmla="*/ 87 w 1012"/>
                      <a:gd name="T87" fmla="*/ 733 h 1110"/>
                      <a:gd name="T88" fmla="*/ 35 w 1012"/>
                      <a:gd name="T89" fmla="*/ 767 h 1110"/>
                      <a:gd name="T90" fmla="*/ 20 w 1012"/>
                      <a:gd name="T91" fmla="*/ 889 h 1110"/>
                      <a:gd name="T92" fmla="*/ 41 w 1012"/>
                      <a:gd name="T93" fmla="*/ 917 h 1110"/>
                      <a:gd name="T94" fmla="*/ 20 w 1012"/>
                      <a:gd name="T95" fmla="*/ 971 h 1110"/>
                      <a:gd name="T96" fmla="*/ 33 w 1012"/>
                      <a:gd name="T97" fmla="*/ 1003 h 1110"/>
                      <a:gd name="T98" fmla="*/ 0 w 1012"/>
                      <a:gd name="T99" fmla="*/ 1030 h 1110"/>
                      <a:gd name="T100" fmla="*/ 85 w 1012"/>
                      <a:gd name="T101" fmla="*/ 1110 h 1110"/>
                      <a:gd name="T102" fmla="*/ 209 w 1012"/>
                      <a:gd name="T103" fmla="*/ 1019 h 1110"/>
                      <a:gd name="T104" fmla="*/ 254 w 1012"/>
                      <a:gd name="T105" fmla="*/ 967 h 1110"/>
                      <a:gd name="T106" fmla="*/ 263 w 1012"/>
                      <a:gd name="T107" fmla="*/ 1045 h 1110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w 1012"/>
                      <a:gd name="T163" fmla="*/ 0 h 1110"/>
                      <a:gd name="T164" fmla="*/ 1012 w 1012"/>
                      <a:gd name="T165" fmla="*/ 1110 h 1110"/>
                    </a:gdLst>
                    <a:ahLst/>
                    <a:cxnLst>
                      <a:cxn ang="T108">
                        <a:pos x="T0" y="T1"/>
                      </a:cxn>
                      <a:cxn ang="T109">
                        <a:pos x="T2" y="T3"/>
                      </a:cxn>
                      <a:cxn ang="T110">
                        <a:pos x="T4" y="T5"/>
                      </a:cxn>
                      <a:cxn ang="T111">
                        <a:pos x="T6" y="T7"/>
                      </a:cxn>
                      <a:cxn ang="T112">
                        <a:pos x="T8" y="T9"/>
                      </a:cxn>
                      <a:cxn ang="T113">
                        <a:pos x="T10" y="T11"/>
                      </a:cxn>
                      <a:cxn ang="T114">
                        <a:pos x="T12" y="T13"/>
                      </a:cxn>
                      <a:cxn ang="T115">
                        <a:pos x="T14" y="T15"/>
                      </a:cxn>
                      <a:cxn ang="T116">
                        <a:pos x="T16" y="T17"/>
                      </a:cxn>
                      <a:cxn ang="T117">
                        <a:pos x="T18" y="T19"/>
                      </a:cxn>
                      <a:cxn ang="T118">
                        <a:pos x="T20" y="T21"/>
                      </a:cxn>
                      <a:cxn ang="T119">
                        <a:pos x="T22" y="T23"/>
                      </a:cxn>
                      <a:cxn ang="T120">
                        <a:pos x="T24" y="T25"/>
                      </a:cxn>
                      <a:cxn ang="T121">
                        <a:pos x="T26" y="T27"/>
                      </a:cxn>
                      <a:cxn ang="T122">
                        <a:pos x="T28" y="T29"/>
                      </a:cxn>
                      <a:cxn ang="T123">
                        <a:pos x="T30" y="T31"/>
                      </a:cxn>
                      <a:cxn ang="T124">
                        <a:pos x="T32" y="T33"/>
                      </a:cxn>
                      <a:cxn ang="T125">
                        <a:pos x="T34" y="T35"/>
                      </a:cxn>
                      <a:cxn ang="T126">
                        <a:pos x="T36" y="T37"/>
                      </a:cxn>
                      <a:cxn ang="T127">
                        <a:pos x="T38" y="T39"/>
                      </a:cxn>
                      <a:cxn ang="T128">
                        <a:pos x="T40" y="T41"/>
                      </a:cxn>
                      <a:cxn ang="T129">
                        <a:pos x="T42" y="T43"/>
                      </a:cxn>
                      <a:cxn ang="T130">
                        <a:pos x="T44" y="T45"/>
                      </a:cxn>
                      <a:cxn ang="T131">
                        <a:pos x="T46" y="T47"/>
                      </a:cxn>
                      <a:cxn ang="T132">
                        <a:pos x="T48" y="T49"/>
                      </a:cxn>
                      <a:cxn ang="T133">
                        <a:pos x="T50" y="T51"/>
                      </a:cxn>
                      <a:cxn ang="T134">
                        <a:pos x="T52" y="T53"/>
                      </a:cxn>
                      <a:cxn ang="T135">
                        <a:pos x="T54" y="T55"/>
                      </a:cxn>
                      <a:cxn ang="T136">
                        <a:pos x="T56" y="T57"/>
                      </a:cxn>
                      <a:cxn ang="T137">
                        <a:pos x="T58" y="T59"/>
                      </a:cxn>
                      <a:cxn ang="T138">
                        <a:pos x="T60" y="T61"/>
                      </a:cxn>
                      <a:cxn ang="T139">
                        <a:pos x="T62" y="T63"/>
                      </a:cxn>
                      <a:cxn ang="T140">
                        <a:pos x="T64" y="T65"/>
                      </a:cxn>
                      <a:cxn ang="T141">
                        <a:pos x="T66" y="T67"/>
                      </a:cxn>
                      <a:cxn ang="T142">
                        <a:pos x="T68" y="T69"/>
                      </a:cxn>
                      <a:cxn ang="T143">
                        <a:pos x="T70" y="T71"/>
                      </a:cxn>
                      <a:cxn ang="T144">
                        <a:pos x="T72" y="T73"/>
                      </a:cxn>
                      <a:cxn ang="T145">
                        <a:pos x="T74" y="T75"/>
                      </a:cxn>
                      <a:cxn ang="T146">
                        <a:pos x="T76" y="T77"/>
                      </a:cxn>
                      <a:cxn ang="T147">
                        <a:pos x="T78" y="T79"/>
                      </a:cxn>
                      <a:cxn ang="T148">
                        <a:pos x="T80" y="T81"/>
                      </a:cxn>
                      <a:cxn ang="T149">
                        <a:pos x="T82" y="T83"/>
                      </a:cxn>
                      <a:cxn ang="T150">
                        <a:pos x="T84" y="T85"/>
                      </a:cxn>
                      <a:cxn ang="T151">
                        <a:pos x="T86" y="T87"/>
                      </a:cxn>
                      <a:cxn ang="T152">
                        <a:pos x="T88" y="T89"/>
                      </a:cxn>
                      <a:cxn ang="T153">
                        <a:pos x="T90" y="T91"/>
                      </a:cxn>
                      <a:cxn ang="T154">
                        <a:pos x="T92" y="T93"/>
                      </a:cxn>
                      <a:cxn ang="T155">
                        <a:pos x="T94" y="T95"/>
                      </a:cxn>
                      <a:cxn ang="T156">
                        <a:pos x="T96" y="T97"/>
                      </a:cxn>
                      <a:cxn ang="T157">
                        <a:pos x="T98" y="T99"/>
                      </a:cxn>
                      <a:cxn ang="T158">
                        <a:pos x="T100" y="T101"/>
                      </a:cxn>
                      <a:cxn ang="T159">
                        <a:pos x="T102" y="T103"/>
                      </a:cxn>
                      <a:cxn ang="T160">
                        <a:pos x="T104" y="T105"/>
                      </a:cxn>
                      <a:cxn ang="T161">
                        <a:pos x="T106" y="T107"/>
                      </a:cxn>
                    </a:cxnLst>
                    <a:rect l="T162" t="T163" r="T164" b="T165"/>
                    <a:pathLst>
                      <a:path w="1012" h="1110">
                        <a:moveTo>
                          <a:pt x="271" y="1045"/>
                        </a:moveTo>
                        <a:lnTo>
                          <a:pt x="274" y="1043"/>
                        </a:lnTo>
                        <a:lnTo>
                          <a:pt x="285" y="1040"/>
                        </a:lnTo>
                        <a:lnTo>
                          <a:pt x="293" y="1028"/>
                        </a:lnTo>
                        <a:lnTo>
                          <a:pt x="297" y="1014"/>
                        </a:lnTo>
                        <a:lnTo>
                          <a:pt x="300" y="1006"/>
                        </a:lnTo>
                        <a:lnTo>
                          <a:pt x="297" y="984"/>
                        </a:lnTo>
                        <a:lnTo>
                          <a:pt x="300" y="969"/>
                        </a:lnTo>
                        <a:lnTo>
                          <a:pt x="311" y="962"/>
                        </a:lnTo>
                        <a:lnTo>
                          <a:pt x="337" y="951"/>
                        </a:lnTo>
                        <a:lnTo>
                          <a:pt x="341" y="939"/>
                        </a:lnTo>
                        <a:lnTo>
                          <a:pt x="337" y="902"/>
                        </a:lnTo>
                        <a:lnTo>
                          <a:pt x="334" y="895"/>
                        </a:lnTo>
                        <a:lnTo>
                          <a:pt x="334" y="873"/>
                        </a:lnTo>
                        <a:lnTo>
                          <a:pt x="326" y="865"/>
                        </a:lnTo>
                        <a:lnTo>
                          <a:pt x="330" y="847"/>
                        </a:lnTo>
                        <a:lnTo>
                          <a:pt x="337" y="847"/>
                        </a:lnTo>
                        <a:lnTo>
                          <a:pt x="356" y="836"/>
                        </a:lnTo>
                        <a:lnTo>
                          <a:pt x="341" y="802"/>
                        </a:lnTo>
                        <a:lnTo>
                          <a:pt x="334" y="791"/>
                        </a:lnTo>
                        <a:lnTo>
                          <a:pt x="334" y="788"/>
                        </a:lnTo>
                        <a:lnTo>
                          <a:pt x="334" y="759"/>
                        </a:lnTo>
                        <a:lnTo>
                          <a:pt x="345" y="737"/>
                        </a:lnTo>
                        <a:lnTo>
                          <a:pt x="348" y="714"/>
                        </a:lnTo>
                        <a:lnTo>
                          <a:pt x="352" y="688"/>
                        </a:lnTo>
                        <a:lnTo>
                          <a:pt x="348" y="666"/>
                        </a:lnTo>
                        <a:lnTo>
                          <a:pt x="356" y="651"/>
                        </a:lnTo>
                        <a:lnTo>
                          <a:pt x="360" y="640"/>
                        </a:lnTo>
                        <a:lnTo>
                          <a:pt x="382" y="625"/>
                        </a:lnTo>
                        <a:lnTo>
                          <a:pt x="404" y="618"/>
                        </a:lnTo>
                        <a:lnTo>
                          <a:pt x="423" y="625"/>
                        </a:lnTo>
                        <a:lnTo>
                          <a:pt x="430" y="629"/>
                        </a:lnTo>
                        <a:lnTo>
                          <a:pt x="442" y="614"/>
                        </a:lnTo>
                        <a:lnTo>
                          <a:pt x="442" y="596"/>
                        </a:lnTo>
                        <a:lnTo>
                          <a:pt x="430" y="562"/>
                        </a:lnTo>
                        <a:lnTo>
                          <a:pt x="426" y="548"/>
                        </a:lnTo>
                        <a:lnTo>
                          <a:pt x="430" y="540"/>
                        </a:lnTo>
                        <a:lnTo>
                          <a:pt x="437" y="540"/>
                        </a:lnTo>
                        <a:lnTo>
                          <a:pt x="446" y="529"/>
                        </a:lnTo>
                        <a:lnTo>
                          <a:pt x="450" y="507"/>
                        </a:lnTo>
                        <a:lnTo>
                          <a:pt x="453" y="477"/>
                        </a:lnTo>
                        <a:lnTo>
                          <a:pt x="457" y="448"/>
                        </a:lnTo>
                        <a:lnTo>
                          <a:pt x="468" y="436"/>
                        </a:lnTo>
                        <a:lnTo>
                          <a:pt x="490" y="422"/>
                        </a:lnTo>
                        <a:lnTo>
                          <a:pt x="505" y="414"/>
                        </a:lnTo>
                        <a:lnTo>
                          <a:pt x="509" y="392"/>
                        </a:lnTo>
                        <a:lnTo>
                          <a:pt x="516" y="377"/>
                        </a:lnTo>
                        <a:lnTo>
                          <a:pt x="535" y="362"/>
                        </a:lnTo>
                        <a:lnTo>
                          <a:pt x="539" y="351"/>
                        </a:lnTo>
                        <a:lnTo>
                          <a:pt x="535" y="340"/>
                        </a:lnTo>
                        <a:lnTo>
                          <a:pt x="535" y="325"/>
                        </a:lnTo>
                        <a:lnTo>
                          <a:pt x="550" y="314"/>
                        </a:lnTo>
                        <a:lnTo>
                          <a:pt x="568" y="281"/>
                        </a:lnTo>
                        <a:lnTo>
                          <a:pt x="581" y="284"/>
                        </a:lnTo>
                        <a:lnTo>
                          <a:pt x="603" y="266"/>
                        </a:lnTo>
                        <a:lnTo>
                          <a:pt x="600" y="251"/>
                        </a:lnTo>
                        <a:lnTo>
                          <a:pt x="614" y="236"/>
                        </a:lnTo>
                        <a:lnTo>
                          <a:pt x="622" y="240"/>
                        </a:lnTo>
                        <a:lnTo>
                          <a:pt x="637" y="236"/>
                        </a:lnTo>
                        <a:lnTo>
                          <a:pt x="659" y="240"/>
                        </a:lnTo>
                        <a:lnTo>
                          <a:pt x="688" y="214"/>
                        </a:lnTo>
                        <a:lnTo>
                          <a:pt x="685" y="199"/>
                        </a:lnTo>
                        <a:lnTo>
                          <a:pt x="688" y="192"/>
                        </a:lnTo>
                        <a:lnTo>
                          <a:pt x="681" y="188"/>
                        </a:lnTo>
                        <a:lnTo>
                          <a:pt x="696" y="174"/>
                        </a:lnTo>
                        <a:lnTo>
                          <a:pt x="718" y="171"/>
                        </a:lnTo>
                        <a:lnTo>
                          <a:pt x="733" y="192"/>
                        </a:lnTo>
                        <a:lnTo>
                          <a:pt x="759" y="221"/>
                        </a:lnTo>
                        <a:lnTo>
                          <a:pt x="770" y="221"/>
                        </a:lnTo>
                        <a:lnTo>
                          <a:pt x="785" y="210"/>
                        </a:lnTo>
                        <a:lnTo>
                          <a:pt x="796" y="207"/>
                        </a:lnTo>
                        <a:lnTo>
                          <a:pt x="803" y="210"/>
                        </a:lnTo>
                        <a:lnTo>
                          <a:pt x="815" y="221"/>
                        </a:lnTo>
                        <a:lnTo>
                          <a:pt x="829" y="225"/>
                        </a:lnTo>
                        <a:lnTo>
                          <a:pt x="833" y="221"/>
                        </a:lnTo>
                        <a:lnTo>
                          <a:pt x="840" y="207"/>
                        </a:lnTo>
                        <a:lnTo>
                          <a:pt x="844" y="199"/>
                        </a:lnTo>
                        <a:lnTo>
                          <a:pt x="859" y="174"/>
                        </a:lnTo>
                        <a:lnTo>
                          <a:pt x="863" y="171"/>
                        </a:lnTo>
                        <a:lnTo>
                          <a:pt x="859" y="133"/>
                        </a:lnTo>
                        <a:lnTo>
                          <a:pt x="878" y="115"/>
                        </a:lnTo>
                        <a:lnTo>
                          <a:pt x="885" y="119"/>
                        </a:lnTo>
                        <a:lnTo>
                          <a:pt x="907" y="96"/>
                        </a:lnTo>
                        <a:lnTo>
                          <a:pt x="926" y="119"/>
                        </a:lnTo>
                        <a:lnTo>
                          <a:pt x="933" y="126"/>
                        </a:lnTo>
                        <a:lnTo>
                          <a:pt x="944" y="122"/>
                        </a:lnTo>
                        <a:lnTo>
                          <a:pt x="952" y="133"/>
                        </a:lnTo>
                        <a:lnTo>
                          <a:pt x="952" y="141"/>
                        </a:lnTo>
                        <a:lnTo>
                          <a:pt x="960" y="148"/>
                        </a:lnTo>
                        <a:lnTo>
                          <a:pt x="960" y="159"/>
                        </a:lnTo>
                        <a:lnTo>
                          <a:pt x="971" y="145"/>
                        </a:lnTo>
                        <a:lnTo>
                          <a:pt x="990" y="130"/>
                        </a:lnTo>
                        <a:lnTo>
                          <a:pt x="1001" y="107"/>
                        </a:lnTo>
                        <a:lnTo>
                          <a:pt x="993" y="104"/>
                        </a:lnTo>
                        <a:lnTo>
                          <a:pt x="982" y="115"/>
                        </a:lnTo>
                        <a:lnTo>
                          <a:pt x="979" y="96"/>
                        </a:lnTo>
                        <a:lnTo>
                          <a:pt x="971" y="93"/>
                        </a:lnTo>
                        <a:lnTo>
                          <a:pt x="968" y="82"/>
                        </a:lnTo>
                        <a:lnTo>
                          <a:pt x="997" y="59"/>
                        </a:lnTo>
                        <a:lnTo>
                          <a:pt x="1008" y="63"/>
                        </a:lnTo>
                        <a:lnTo>
                          <a:pt x="1012" y="48"/>
                        </a:lnTo>
                        <a:lnTo>
                          <a:pt x="1005" y="44"/>
                        </a:lnTo>
                        <a:lnTo>
                          <a:pt x="986" y="37"/>
                        </a:lnTo>
                        <a:lnTo>
                          <a:pt x="975" y="33"/>
                        </a:lnTo>
                        <a:lnTo>
                          <a:pt x="960" y="19"/>
                        </a:lnTo>
                        <a:lnTo>
                          <a:pt x="944" y="15"/>
                        </a:lnTo>
                        <a:lnTo>
                          <a:pt x="929" y="30"/>
                        </a:lnTo>
                        <a:lnTo>
                          <a:pt x="922" y="41"/>
                        </a:lnTo>
                        <a:lnTo>
                          <a:pt x="907" y="30"/>
                        </a:lnTo>
                        <a:lnTo>
                          <a:pt x="915" y="22"/>
                        </a:lnTo>
                        <a:lnTo>
                          <a:pt x="918" y="4"/>
                        </a:lnTo>
                        <a:lnTo>
                          <a:pt x="915" y="0"/>
                        </a:lnTo>
                        <a:lnTo>
                          <a:pt x="896" y="0"/>
                        </a:lnTo>
                        <a:lnTo>
                          <a:pt x="892" y="7"/>
                        </a:lnTo>
                        <a:lnTo>
                          <a:pt x="889" y="19"/>
                        </a:lnTo>
                        <a:lnTo>
                          <a:pt x="892" y="30"/>
                        </a:lnTo>
                        <a:lnTo>
                          <a:pt x="878" y="44"/>
                        </a:lnTo>
                        <a:lnTo>
                          <a:pt x="866" y="22"/>
                        </a:lnTo>
                        <a:lnTo>
                          <a:pt x="855" y="26"/>
                        </a:lnTo>
                        <a:lnTo>
                          <a:pt x="852" y="44"/>
                        </a:lnTo>
                        <a:lnTo>
                          <a:pt x="844" y="70"/>
                        </a:lnTo>
                        <a:lnTo>
                          <a:pt x="826" y="89"/>
                        </a:lnTo>
                        <a:lnTo>
                          <a:pt x="815" y="67"/>
                        </a:lnTo>
                        <a:lnTo>
                          <a:pt x="833" y="52"/>
                        </a:lnTo>
                        <a:lnTo>
                          <a:pt x="837" y="30"/>
                        </a:lnTo>
                        <a:lnTo>
                          <a:pt x="826" y="30"/>
                        </a:lnTo>
                        <a:lnTo>
                          <a:pt x="807" y="30"/>
                        </a:lnTo>
                        <a:lnTo>
                          <a:pt x="792" y="52"/>
                        </a:lnTo>
                        <a:lnTo>
                          <a:pt x="774" y="82"/>
                        </a:lnTo>
                        <a:lnTo>
                          <a:pt x="781" y="96"/>
                        </a:lnTo>
                        <a:lnTo>
                          <a:pt x="770" y="104"/>
                        </a:lnTo>
                        <a:lnTo>
                          <a:pt x="755" y="93"/>
                        </a:lnTo>
                        <a:lnTo>
                          <a:pt x="740" y="100"/>
                        </a:lnTo>
                        <a:lnTo>
                          <a:pt x="744" y="115"/>
                        </a:lnTo>
                        <a:lnTo>
                          <a:pt x="726" y="115"/>
                        </a:lnTo>
                        <a:lnTo>
                          <a:pt x="714" y="119"/>
                        </a:lnTo>
                        <a:lnTo>
                          <a:pt x="700" y="137"/>
                        </a:lnTo>
                        <a:lnTo>
                          <a:pt x="681" y="133"/>
                        </a:lnTo>
                        <a:lnTo>
                          <a:pt x="681" y="145"/>
                        </a:lnTo>
                        <a:lnTo>
                          <a:pt x="666" y="133"/>
                        </a:lnTo>
                        <a:lnTo>
                          <a:pt x="648" y="141"/>
                        </a:lnTo>
                        <a:lnTo>
                          <a:pt x="644" y="156"/>
                        </a:lnTo>
                        <a:lnTo>
                          <a:pt x="629" y="159"/>
                        </a:lnTo>
                        <a:lnTo>
                          <a:pt x="618" y="145"/>
                        </a:lnTo>
                        <a:lnTo>
                          <a:pt x="596" y="148"/>
                        </a:lnTo>
                        <a:lnTo>
                          <a:pt x="574" y="156"/>
                        </a:lnTo>
                        <a:lnTo>
                          <a:pt x="574" y="178"/>
                        </a:lnTo>
                        <a:lnTo>
                          <a:pt x="588" y="182"/>
                        </a:lnTo>
                        <a:lnTo>
                          <a:pt x="588" y="188"/>
                        </a:lnTo>
                        <a:lnTo>
                          <a:pt x="588" y="203"/>
                        </a:lnTo>
                        <a:lnTo>
                          <a:pt x="577" y="199"/>
                        </a:lnTo>
                        <a:lnTo>
                          <a:pt x="564" y="207"/>
                        </a:lnTo>
                        <a:lnTo>
                          <a:pt x="568" y="221"/>
                        </a:lnTo>
                        <a:lnTo>
                          <a:pt x="581" y="233"/>
                        </a:lnTo>
                        <a:lnTo>
                          <a:pt x="581" y="251"/>
                        </a:lnTo>
                        <a:lnTo>
                          <a:pt x="568" y="244"/>
                        </a:lnTo>
                        <a:lnTo>
                          <a:pt x="557" y="247"/>
                        </a:lnTo>
                        <a:lnTo>
                          <a:pt x="557" y="262"/>
                        </a:lnTo>
                        <a:lnTo>
                          <a:pt x="539" y="262"/>
                        </a:lnTo>
                        <a:lnTo>
                          <a:pt x="524" y="262"/>
                        </a:lnTo>
                        <a:lnTo>
                          <a:pt x="520" y="273"/>
                        </a:lnTo>
                        <a:lnTo>
                          <a:pt x="516" y="281"/>
                        </a:lnTo>
                        <a:lnTo>
                          <a:pt x="505" y="284"/>
                        </a:lnTo>
                        <a:lnTo>
                          <a:pt x="501" y="292"/>
                        </a:lnTo>
                        <a:lnTo>
                          <a:pt x="505" y="303"/>
                        </a:lnTo>
                        <a:lnTo>
                          <a:pt x="483" y="310"/>
                        </a:lnTo>
                        <a:lnTo>
                          <a:pt x="498" y="325"/>
                        </a:lnTo>
                        <a:lnTo>
                          <a:pt x="501" y="333"/>
                        </a:lnTo>
                        <a:lnTo>
                          <a:pt x="487" y="344"/>
                        </a:lnTo>
                        <a:lnTo>
                          <a:pt x="461" y="362"/>
                        </a:lnTo>
                        <a:lnTo>
                          <a:pt x="442" y="377"/>
                        </a:lnTo>
                        <a:lnTo>
                          <a:pt x="430" y="399"/>
                        </a:lnTo>
                        <a:lnTo>
                          <a:pt x="411" y="414"/>
                        </a:lnTo>
                        <a:lnTo>
                          <a:pt x="411" y="425"/>
                        </a:lnTo>
                        <a:lnTo>
                          <a:pt x="415" y="436"/>
                        </a:lnTo>
                        <a:lnTo>
                          <a:pt x="400" y="448"/>
                        </a:lnTo>
                        <a:lnTo>
                          <a:pt x="404" y="462"/>
                        </a:lnTo>
                        <a:lnTo>
                          <a:pt x="389" y="488"/>
                        </a:lnTo>
                        <a:lnTo>
                          <a:pt x="378" y="492"/>
                        </a:lnTo>
                        <a:lnTo>
                          <a:pt x="378" y="511"/>
                        </a:lnTo>
                        <a:lnTo>
                          <a:pt x="386" y="522"/>
                        </a:lnTo>
                        <a:lnTo>
                          <a:pt x="374" y="533"/>
                        </a:lnTo>
                        <a:lnTo>
                          <a:pt x="367" y="525"/>
                        </a:lnTo>
                        <a:lnTo>
                          <a:pt x="352" y="533"/>
                        </a:lnTo>
                        <a:lnTo>
                          <a:pt x="356" y="555"/>
                        </a:lnTo>
                        <a:lnTo>
                          <a:pt x="341" y="562"/>
                        </a:lnTo>
                        <a:lnTo>
                          <a:pt x="319" y="566"/>
                        </a:lnTo>
                        <a:lnTo>
                          <a:pt x="304" y="585"/>
                        </a:lnTo>
                        <a:lnTo>
                          <a:pt x="300" y="603"/>
                        </a:lnTo>
                        <a:lnTo>
                          <a:pt x="285" y="618"/>
                        </a:lnTo>
                        <a:lnTo>
                          <a:pt x="285" y="629"/>
                        </a:lnTo>
                        <a:lnTo>
                          <a:pt x="304" y="614"/>
                        </a:lnTo>
                        <a:lnTo>
                          <a:pt x="326" y="599"/>
                        </a:lnTo>
                        <a:lnTo>
                          <a:pt x="334" y="603"/>
                        </a:lnTo>
                        <a:lnTo>
                          <a:pt x="326" y="625"/>
                        </a:lnTo>
                        <a:lnTo>
                          <a:pt x="308" y="637"/>
                        </a:lnTo>
                        <a:lnTo>
                          <a:pt x="289" y="633"/>
                        </a:lnTo>
                        <a:lnTo>
                          <a:pt x="293" y="648"/>
                        </a:lnTo>
                        <a:lnTo>
                          <a:pt x="267" y="659"/>
                        </a:lnTo>
                        <a:lnTo>
                          <a:pt x="263" y="637"/>
                        </a:lnTo>
                        <a:lnTo>
                          <a:pt x="252" y="629"/>
                        </a:lnTo>
                        <a:lnTo>
                          <a:pt x="237" y="651"/>
                        </a:lnTo>
                        <a:lnTo>
                          <a:pt x="222" y="651"/>
                        </a:lnTo>
                        <a:lnTo>
                          <a:pt x="206" y="655"/>
                        </a:lnTo>
                        <a:lnTo>
                          <a:pt x="204" y="674"/>
                        </a:lnTo>
                        <a:lnTo>
                          <a:pt x="196" y="677"/>
                        </a:lnTo>
                        <a:lnTo>
                          <a:pt x="196" y="687"/>
                        </a:lnTo>
                        <a:lnTo>
                          <a:pt x="187" y="683"/>
                        </a:lnTo>
                        <a:lnTo>
                          <a:pt x="174" y="675"/>
                        </a:lnTo>
                        <a:lnTo>
                          <a:pt x="154" y="677"/>
                        </a:lnTo>
                        <a:lnTo>
                          <a:pt x="154" y="688"/>
                        </a:lnTo>
                        <a:lnTo>
                          <a:pt x="156" y="698"/>
                        </a:lnTo>
                        <a:lnTo>
                          <a:pt x="148" y="701"/>
                        </a:lnTo>
                        <a:lnTo>
                          <a:pt x="130" y="692"/>
                        </a:lnTo>
                        <a:lnTo>
                          <a:pt x="113" y="705"/>
                        </a:lnTo>
                        <a:lnTo>
                          <a:pt x="117" y="716"/>
                        </a:lnTo>
                        <a:lnTo>
                          <a:pt x="115" y="724"/>
                        </a:lnTo>
                        <a:lnTo>
                          <a:pt x="98" y="716"/>
                        </a:lnTo>
                        <a:lnTo>
                          <a:pt x="93" y="726"/>
                        </a:lnTo>
                        <a:lnTo>
                          <a:pt x="87" y="733"/>
                        </a:lnTo>
                        <a:lnTo>
                          <a:pt x="67" y="729"/>
                        </a:lnTo>
                        <a:lnTo>
                          <a:pt x="56" y="731"/>
                        </a:lnTo>
                        <a:lnTo>
                          <a:pt x="54" y="746"/>
                        </a:lnTo>
                        <a:lnTo>
                          <a:pt x="46" y="750"/>
                        </a:lnTo>
                        <a:lnTo>
                          <a:pt x="35" y="767"/>
                        </a:lnTo>
                        <a:lnTo>
                          <a:pt x="37" y="788"/>
                        </a:lnTo>
                        <a:lnTo>
                          <a:pt x="33" y="817"/>
                        </a:lnTo>
                        <a:lnTo>
                          <a:pt x="28" y="847"/>
                        </a:lnTo>
                        <a:lnTo>
                          <a:pt x="24" y="875"/>
                        </a:lnTo>
                        <a:lnTo>
                          <a:pt x="20" y="889"/>
                        </a:lnTo>
                        <a:lnTo>
                          <a:pt x="30" y="902"/>
                        </a:lnTo>
                        <a:lnTo>
                          <a:pt x="46" y="891"/>
                        </a:lnTo>
                        <a:lnTo>
                          <a:pt x="57" y="897"/>
                        </a:lnTo>
                        <a:lnTo>
                          <a:pt x="57" y="908"/>
                        </a:lnTo>
                        <a:lnTo>
                          <a:pt x="41" y="917"/>
                        </a:lnTo>
                        <a:lnTo>
                          <a:pt x="39" y="936"/>
                        </a:lnTo>
                        <a:lnTo>
                          <a:pt x="35" y="945"/>
                        </a:lnTo>
                        <a:lnTo>
                          <a:pt x="19" y="943"/>
                        </a:lnTo>
                        <a:lnTo>
                          <a:pt x="13" y="965"/>
                        </a:lnTo>
                        <a:lnTo>
                          <a:pt x="20" y="971"/>
                        </a:lnTo>
                        <a:lnTo>
                          <a:pt x="35" y="967"/>
                        </a:lnTo>
                        <a:lnTo>
                          <a:pt x="43" y="977"/>
                        </a:lnTo>
                        <a:lnTo>
                          <a:pt x="44" y="982"/>
                        </a:lnTo>
                        <a:lnTo>
                          <a:pt x="32" y="990"/>
                        </a:lnTo>
                        <a:lnTo>
                          <a:pt x="33" y="1003"/>
                        </a:lnTo>
                        <a:lnTo>
                          <a:pt x="19" y="1006"/>
                        </a:lnTo>
                        <a:lnTo>
                          <a:pt x="9" y="999"/>
                        </a:lnTo>
                        <a:lnTo>
                          <a:pt x="11" y="1017"/>
                        </a:lnTo>
                        <a:lnTo>
                          <a:pt x="9" y="1030"/>
                        </a:lnTo>
                        <a:lnTo>
                          <a:pt x="0" y="1030"/>
                        </a:lnTo>
                        <a:lnTo>
                          <a:pt x="22" y="1053"/>
                        </a:lnTo>
                        <a:lnTo>
                          <a:pt x="33" y="1066"/>
                        </a:lnTo>
                        <a:lnTo>
                          <a:pt x="39" y="1084"/>
                        </a:lnTo>
                        <a:lnTo>
                          <a:pt x="61" y="1097"/>
                        </a:lnTo>
                        <a:lnTo>
                          <a:pt x="85" y="1110"/>
                        </a:lnTo>
                        <a:lnTo>
                          <a:pt x="108" y="1110"/>
                        </a:lnTo>
                        <a:lnTo>
                          <a:pt x="141" y="1088"/>
                        </a:lnTo>
                        <a:lnTo>
                          <a:pt x="174" y="1064"/>
                        </a:lnTo>
                        <a:lnTo>
                          <a:pt x="204" y="1023"/>
                        </a:lnTo>
                        <a:lnTo>
                          <a:pt x="209" y="1019"/>
                        </a:lnTo>
                        <a:lnTo>
                          <a:pt x="217" y="1032"/>
                        </a:lnTo>
                        <a:lnTo>
                          <a:pt x="232" y="1023"/>
                        </a:lnTo>
                        <a:lnTo>
                          <a:pt x="237" y="1008"/>
                        </a:lnTo>
                        <a:lnTo>
                          <a:pt x="239" y="990"/>
                        </a:lnTo>
                        <a:lnTo>
                          <a:pt x="254" y="967"/>
                        </a:lnTo>
                        <a:lnTo>
                          <a:pt x="248" y="993"/>
                        </a:lnTo>
                        <a:lnTo>
                          <a:pt x="256" y="997"/>
                        </a:lnTo>
                        <a:lnTo>
                          <a:pt x="252" y="1008"/>
                        </a:lnTo>
                        <a:lnTo>
                          <a:pt x="256" y="1028"/>
                        </a:lnTo>
                        <a:lnTo>
                          <a:pt x="263" y="1045"/>
                        </a:lnTo>
                        <a:lnTo>
                          <a:pt x="272" y="1040"/>
                        </a:lnTo>
                        <a:lnTo>
                          <a:pt x="271" y="1045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6350">
                    <a:solidFill>
                      <a:srgbClr val="CCCCCC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Georgia" pitchFamily="18" charset="0"/>
                    </a:endParaRPr>
                  </a:p>
                </p:txBody>
              </p:sp>
              <p:sp>
                <p:nvSpPr>
                  <p:cNvPr id="368" name="Freeform 106"/>
                  <p:cNvSpPr>
                    <a:spLocks/>
                  </p:cNvSpPr>
                  <p:nvPr/>
                </p:nvSpPr>
                <p:spPr bwMode="auto">
                  <a:xfrm>
                    <a:off x="1925" y="532"/>
                    <a:ext cx="1012" cy="1110"/>
                  </a:xfrm>
                  <a:custGeom>
                    <a:avLst/>
                    <a:gdLst>
                      <a:gd name="T0" fmla="*/ 297 w 1012"/>
                      <a:gd name="T1" fmla="*/ 1014 h 1110"/>
                      <a:gd name="T2" fmla="*/ 337 w 1012"/>
                      <a:gd name="T3" fmla="*/ 951 h 1110"/>
                      <a:gd name="T4" fmla="*/ 326 w 1012"/>
                      <a:gd name="T5" fmla="*/ 865 h 1110"/>
                      <a:gd name="T6" fmla="*/ 334 w 1012"/>
                      <a:gd name="T7" fmla="*/ 791 h 1110"/>
                      <a:gd name="T8" fmla="*/ 352 w 1012"/>
                      <a:gd name="T9" fmla="*/ 688 h 1110"/>
                      <a:gd name="T10" fmla="*/ 404 w 1012"/>
                      <a:gd name="T11" fmla="*/ 618 h 1110"/>
                      <a:gd name="T12" fmla="*/ 430 w 1012"/>
                      <a:gd name="T13" fmla="*/ 562 h 1110"/>
                      <a:gd name="T14" fmla="*/ 450 w 1012"/>
                      <a:gd name="T15" fmla="*/ 507 h 1110"/>
                      <a:gd name="T16" fmla="*/ 505 w 1012"/>
                      <a:gd name="T17" fmla="*/ 414 h 1110"/>
                      <a:gd name="T18" fmla="*/ 535 w 1012"/>
                      <a:gd name="T19" fmla="*/ 340 h 1110"/>
                      <a:gd name="T20" fmla="*/ 603 w 1012"/>
                      <a:gd name="T21" fmla="*/ 266 h 1110"/>
                      <a:gd name="T22" fmla="*/ 659 w 1012"/>
                      <a:gd name="T23" fmla="*/ 240 h 1110"/>
                      <a:gd name="T24" fmla="*/ 696 w 1012"/>
                      <a:gd name="T25" fmla="*/ 174 h 1110"/>
                      <a:gd name="T26" fmla="*/ 785 w 1012"/>
                      <a:gd name="T27" fmla="*/ 210 h 1110"/>
                      <a:gd name="T28" fmla="*/ 833 w 1012"/>
                      <a:gd name="T29" fmla="*/ 221 h 1110"/>
                      <a:gd name="T30" fmla="*/ 859 w 1012"/>
                      <a:gd name="T31" fmla="*/ 133 h 1110"/>
                      <a:gd name="T32" fmla="*/ 933 w 1012"/>
                      <a:gd name="T33" fmla="*/ 126 h 1110"/>
                      <a:gd name="T34" fmla="*/ 960 w 1012"/>
                      <a:gd name="T35" fmla="*/ 159 h 1110"/>
                      <a:gd name="T36" fmla="*/ 982 w 1012"/>
                      <a:gd name="T37" fmla="*/ 115 h 1110"/>
                      <a:gd name="T38" fmla="*/ 1008 w 1012"/>
                      <a:gd name="T39" fmla="*/ 63 h 1110"/>
                      <a:gd name="T40" fmla="*/ 960 w 1012"/>
                      <a:gd name="T41" fmla="*/ 19 h 1110"/>
                      <a:gd name="T42" fmla="*/ 915 w 1012"/>
                      <a:gd name="T43" fmla="*/ 22 h 1110"/>
                      <a:gd name="T44" fmla="*/ 889 w 1012"/>
                      <a:gd name="T45" fmla="*/ 19 h 1110"/>
                      <a:gd name="T46" fmla="*/ 852 w 1012"/>
                      <a:gd name="T47" fmla="*/ 44 h 1110"/>
                      <a:gd name="T48" fmla="*/ 837 w 1012"/>
                      <a:gd name="T49" fmla="*/ 30 h 1110"/>
                      <a:gd name="T50" fmla="*/ 781 w 1012"/>
                      <a:gd name="T51" fmla="*/ 96 h 1110"/>
                      <a:gd name="T52" fmla="*/ 726 w 1012"/>
                      <a:gd name="T53" fmla="*/ 115 h 1110"/>
                      <a:gd name="T54" fmla="*/ 666 w 1012"/>
                      <a:gd name="T55" fmla="*/ 133 h 1110"/>
                      <a:gd name="T56" fmla="*/ 596 w 1012"/>
                      <a:gd name="T57" fmla="*/ 148 h 1110"/>
                      <a:gd name="T58" fmla="*/ 588 w 1012"/>
                      <a:gd name="T59" fmla="*/ 203 h 1110"/>
                      <a:gd name="T60" fmla="*/ 581 w 1012"/>
                      <a:gd name="T61" fmla="*/ 251 h 1110"/>
                      <a:gd name="T62" fmla="*/ 524 w 1012"/>
                      <a:gd name="T63" fmla="*/ 262 h 1110"/>
                      <a:gd name="T64" fmla="*/ 505 w 1012"/>
                      <a:gd name="T65" fmla="*/ 303 h 1110"/>
                      <a:gd name="T66" fmla="*/ 461 w 1012"/>
                      <a:gd name="T67" fmla="*/ 362 h 1110"/>
                      <a:gd name="T68" fmla="*/ 415 w 1012"/>
                      <a:gd name="T69" fmla="*/ 436 h 1110"/>
                      <a:gd name="T70" fmla="*/ 378 w 1012"/>
                      <a:gd name="T71" fmla="*/ 511 h 1110"/>
                      <a:gd name="T72" fmla="*/ 356 w 1012"/>
                      <a:gd name="T73" fmla="*/ 555 h 1110"/>
                      <a:gd name="T74" fmla="*/ 285 w 1012"/>
                      <a:gd name="T75" fmla="*/ 618 h 1110"/>
                      <a:gd name="T76" fmla="*/ 326 w 1012"/>
                      <a:gd name="T77" fmla="*/ 625 h 1110"/>
                      <a:gd name="T78" fmla="*/ 263 w 1012"/>
                      <a:gd name="T79" fmla="*/ 637 h 1110"/>
                      <a:gd name="T80" fmla="*/ 204 w 1012"/>
                      <a:gd name="T81" fmla="*/ 674 h 1110"/>
                      <a:gd name="T82" fmla="*/ 154 w 1012"/>
                      <a:gd name="T83" fmla="*/ 677 h 1110"/>
                      <a:gd name="T84" fmla="*/ 113 w 1012"/>
                      <a:gd name="T85" fmla="*/ 705 h 1110"/>
                      <a:gd name="T86" fmla="*/ 87 w 1012"/>
                      <a:gd name="T87" fmla="*/ 733 h 1110"/>
                      <a:gd name="T88" fmla="*/ 35 w 1012"/>
                      <a:gd name="T89" fmla="*/ 767 h 1110"/>
                      <a:gd name="T90" fmla="*/ 20 w 1012"/>
                      <a:gd name="T91" fmla="*/ 889 h 1110"/>
                      <a:gd name="T92" fmla="*/ 41 w 1012"/>
                      <a:gd name="T93" fmla="*/ 917 h 1110"/>
                      <a:gd name="T94" fmla="*/ 20 w 1012"/>
                      <a:gd name="T95" fmla="*/ 971 h 1110"/>
                      <a:gd name="T96" fmla="*/ 33 w 1012"/>
                      <a:gd name="T97" fmla="*/ 1003 h 1110"/>
                      <a:gd name="T98" fmla="*/ 0 w 1012"/>
                      <a:gd name="T99" fmla="*/ 1030 h 1110"/>
                      <a:gd name="T100" fmla="*/ 85 w 1012"/>
                      <a:gd name="T101" fmla="*/ 1110 h 1110"/>
                      <a:gd name="T102" fmla="*/ 209 w 1012"/>
                      <a:gd name="T103" fmla="*/ 1019 h 1110"/>
                      <a:gd name="T104" fmla="*/ 254 w 1012"/>
                      <a:gd name="T105" fmla="*/ 967 h 1110"/>
                      <a:gd name="T106" fmla="*/ 263 w 1012"/>
                      <a:gd name="T107" fmla="*/ 1045 h 1110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w 1012"/>
                      <a:gd name="T163" fmla="*/ 0 h 1110"/>
                      <a:gd name="T164" fmla="*/ 1012 w 1012"/>
                      <a:gd name="T165" fmla="*/ 1110 h 1110"/>
                    </a:gdLst>
                    <a:ahLst/>
                    <a:cxnLst>
                      <a:cxn ang="T108">
                        <a:pos x="T0" y="T1"/>
                      </a:cxn>
                      <a:cxn ang="T109">
                        <a:pos x="T2" y="T3"/>
                      </a:cxn>
                      <a:cxn ang="T110">
                        <a:pos x="T4" y="T5"/>
                      </a:cxn>
                      <a:cxn ang="T111">
                        <a:pos x="T6" y="T7"/>
                      </a:cxn>
                      <a:cxn ang="T112">
                        <a:pos x="T8" y="T9"/>
                      </a:cxn>
                      <a:cxn ang="T113">
                        <a:pos x="T10" y="T11"/>
                      </a:cxn>
                      <a:cxn ang="T114">
                        <a:pos x="T12" y="T13"/>
                      </a:cxn>
                      <a:cxn ang="T115">
                        <a:pos x="T14" y="T15"/>
                      </a:cxn>
                      <a:cxn ang="T116">
                        <a:pos x="T16" y="T17"/>
                      </a:cxn>
                      <a:cxn ang="T117">
                        <a:pos x="T18" y="T19"/>
                      </a:cxn>
                      <a:cxn ang="T118">
                        <a:pos x="T20" y="T21"/>
                      </a:cxn>
                      <a:cxn ang="T119">
                        <a:pos x="T22" y="T23"/>
                      </a:cxn>
                      <a:cxn ang="T120">
                        <a:pos x="T24" y="T25"/>
                      </a:cxn>
                      <a:cxn ang="T121">
                        <a:pos x="T26" y="T27"/>
                      </a:cxn>
                      <a:cxn ang="T122">
                        <a:pos x="T28" y="T29"/>
                      </a:cxn>
                      <a:cxn ang="T123">
                        <a:pos x="T30" y="T31"/>
                      </a:cxn>
                      <a:cxn ang="T124">
                        <a:pos x="T32" y="T33"/>
                      </a:cxn>
                      <a:cxn ang="T125">
                        <a:pos x="T34" y="T35"/>
                      </a:cxn>
                      <a:cxn ang="T126">
                        <a:pos x="T36" y="T37"/>
                      </a:cxn>
                      <a:cxn ang="T127">
                        <a:pos x="T38" y="T39"/>
                      </a:cxn>
                      <a:cxn ang="T128">
                        <a:pos x="T40" y="T41"/>
                      </a:cxn>
                      <a:cxn ang="T129">
                        <a:pos x="T42" y="T43"/>
                      </a:cxn>
                      <a:cxn ang="T130">
                        <a:pos x="T44" y="T45"/>
                      </a:cxn>
                      <a:cxn ang="T131">
                        <a:pos x="T46" y="T47"/>
                      </a:cxn>
                      <a:cxn ang="T132">
                        <a:pos x="T48" y="T49"/>
                      </a:cxn>
                      <a:cxn ang="T133">
                        <a:pos x="T50" y="T51"/>
                      </a:cxn>
                      <a:cxn ang="T134">
                        <a:pos x="T52" y="T53"/>
                      </a:cxn>
                      <a:cxn ang="T135">
                        <a:pos x="T54" y="T55"/>
                      </a:cxn>
                      <a:cxn ang="T136">
                        <a:pos x="T56" y="T57"/>
                      </a:cxn>
                      <a:cxn ang="T137">
                        <a:pos x="T58" y="T59"/>
                      </a:cxn>
                      <a:cxn ang="T138">
                        <a:pos x="T60" y="T61"/>
                      </a:cxn>
                      <a:cxn ang="T139">
                        <a:pos x="T62" y="T63"/>
                      </a:cxn>
                      <a:cxn ang="T140">
                        <a:pos x="T64" y="T65"/>
                      </a:cxn>
                      <a:cxn ang="T141">
                        <a:pos x="T66" y="T67"/>
                      </a:cxn>
                      <a:cxn ang="T142">
                        <a:pos x="T68" y="T69"/>
                      </a:cxn>
                      <a:cxn ang="T143">
                        <a:pos x="T70" y="T71"/>
                      </a:cxn>
                      <a:cxn ang="T144">
                        <a:pos x="T72" y="T73"/>
                      </a:cxn>
                      <a:cxn ang="T145">
                        <a:pos x="T74" y="T75"/>
                      </a:cxn>
                      <a:cxn ang="T146">
                        <a:pos x="T76" y="T77"/>
                      </a:cxn>
                      <a:cxn ang="T147">
                        <a:pos x="T78" y="T79"/>
                      </a:cxn>
                      <a:cxn ang="T148">
                        <a:pos x="T80" y="T81"/>
                      </a:cxn>
                      <a:cxn ang="T149">
                        <a:pos x="T82" y="T83"/>
                      </a:cxn>
                      <a:cxn ang="T150">
                        <a:pos x="T84" y="T85"/>
                      </a:cxn>
                      <a:cxn ang="T151">
                        <a:pos x="T86" y="T87"/>
                      </a:cxn>
                      <a:cxn ang="T152">
                        <a:pos x="T88" y="T89"/>
                      </a:cxn>
                      <a:cxn ang="T153">
                        <a:pos x="T90" y="T91"/>
                      </a:cxn>
                      <a:cxn ang="T154">
                        <a:pos x="T92" y="T93"/>
                      </a:cxn>
                      <a:cxn ang="T155">
                        <a:pos x="T94" y="T95"/>
                      </a:cxn>
                      <a:cxn ang="T156">
                        <a:pos x="T96" y="T97"/>
                      </a:cxn>
                      <a:cxn ang="T157">
                        <a:pos x="T98" y="T99"/>
                      </a:cxn>
                      <a:cxn ang="T158">
                        <a:pos x="T100" y="T101"/>
                      </a:cxn>
                      <a:cxn ang="T159">
                        <a:pos x="T102" y="T103"/>
                      </a:cxn>
                      <a:cxn ang="T160">
                        <a:pos x="T104" y="T105"/>
                      </a:cxn>
                      <a:cxn ang="T161">
                        <a:pos x="T106" y="T107"/>
                      </a:cxn>
                    </a:cxnLst>
                    <a:rect l="T162" t="T163" r="T164" b="T165"/>
                    <a:pathLst>
                      <a:path w="1012" h="1110">
                        <a:moveTo>
                          <a:pt x="271" y="1045"/>
                        </a:moveTo>
                        <a:lnTo>
                          <a:pt x="274" y="1043"/>
                        </a:lnTo>
                        <a:lnTo>
                          <a:pt x="285" y="1040"/>
                        </a:lnTo>
                        <a:lnTo>
                          <a:pt x="293" y="1028"/>
                        </a:lnTo>
                        <a:lnTo>
                          <a:pt x="297" y="1014"/>
                        </a:lnTo>
                        <a:lnTo>
                          <a:pt x="300" y="1006"/>
                        </a:lnTo>
                        <a:lnTo>
                          <a:pt x="297" y="984"/>
                        </a:lnTo>
                        <a:lnTo>
                          <a:pt x="300" y="969"/>
                        </a:lnTo>
                        <a:lnTo>
                          <a:pt x="311" y="962"/>
                        </a:lnTo>
                        <a:lnTo>
                          <a:pt x="337" y="951"/>
                        </a:lnTo>
                        <a:lnTo>
                          <a:pt x="341" y="939"/>
                        </a:lnTo>
                        <a:lnTo>
                          <a:pt x="337" y="902"/>
                        </a:lnTo>
                        <a:lnTo>
                          <a:pt x="334" y="895"/>
                        </a:lnTo>
                        <a:lnTo>
                          <a:pt x="334" y="873"/>
                        </a:lnTo>
                        <a:lnTo>
                          <a:pt x="326" y="865"/>
                        </a:lnTo>
                        <a:lnTo>
                          <a:pt x="330" y="847"/>
                        </a:lnTo>
                        <a:lnTo>
                          <a:pt x="337" y="847"/>
                        </a:lnTo>
                        <a:lnTo>
                          <a:pt x="356" y="836"/>
                        </a:lnTo>
                        <a:lnTo>
                          <a:pt x="341" y="802"/>
                        </a:lnTo>
                        <a:lnTo>
                          <a:pt x="334" y="791"/>
                        </a:lnTo>
                        <a:lnTo>
                          <a:pt x="334" y="788"/>
                        </a:lnTo>
                        <a:lnTo>
                          <a:pt x="334" y="759"/>
                        </a:lnTo>
                        <a:lnTo>
                          <a:pt x="345" y="737"/>
                        </a:lnTo>
                        <a:lnTo>
                          <a:pt x="348" y="714"/>
                        </a:lnTo>
                        <a:lnTo>
                          <a:pt x="352" y="688"/>
                        </a:lnTo>
                        <a:lnTo>
                          <a:pt x="348" y="666"/>
                        </a:lnTo>
                        <a:lnTo>
                          <a:pt x="356" y="651"/>
                        </a:lnTo>
                        <a:lnTo>
                          <a:pt x="360" y="640"/>
                        </a:lnTo>
                        <a:lnTo>
                          <a:pt x="382" y="625"/>
                        </a:lnTo>
                        <a:lnTo>
                          <a:pt x="404" y="618"/>
                        </a:lnTo>
                        <a:lnTo>
                          <a:pt x="423" y="625"/>
                        </a:lnTo>
                        <a:lnTo>
                          <a:pt x="430" y="629"/>
                        </a:lnTo>
                        <a:lnTo>
                          <a:pt x="442" y="614"/>
                        </a:lnTo>
                        <a:lnTo>
                          <a:pt x="442" y="596"/>
                        </a:lnTo>
                        <a:lnTo>
                          <a:pt x="430" y="562"/>
                        </a:lnTo>
                        <a:lnTo>
                          <a:pt x="426" y="548"/>
                        </a:lnTo>
                        <a:lnTo>
                          <a:pt x="430" y="540"/>
                        </a:lnTo>
                        <a:lnTo>
                          <a:pt x="437" y="540"/>
                        </a:lnTo>
                        <a:lnTo>
                          <a:pt x="446" y="529"/>
                        </a:lnTo>
                        <a:lnTo>
                          <a:pt x="450" y="507"/>
                        </a:lnTo>
                        <a:lnTo>
                          <a:pt x="453" y="477"/>
                        </a:lnTo>
                        <a:lnTo>
                          <a:pt x="457" y="448"/>
                        </a:lnTo>
                        <a:lnTo>
                          <a:pt x="468" y="436"/>
                        </a:lnTo>
                        <a:lnTo>
                          <a:pt x="490" y="422"/>
                        </a:lnTo>
                        <a:lnTo>
                          <a:pt x="505" y="414"/>
                        </a:lnTo>
                        <a:lnTo>
                          <a:pt x="509" y="392"/>
                        </a:lnTo>
                        <a:lnTo>
                          <a:pt x="516" y="377"/>
                        </a:lnTo>
                        <a:lnTo>
                          <a:pt x="535" y="362"/>
                        </a:lnTo>
                        <a:lnTo>
                          <a:pt x="539" y="351"/>
                        </a:lnTo>
                        <a:lnTo>
                          <a:pt x="535" y="340"/>
                        </a:lnTo>
                        <a:lnTo>
                          <a:pt x="535" y="325"/>
                        </a:lnTo>
                        <a:lnTo>
                          <a:pt x="550" y="314"/>
                        </a:lnTo>
                        <a:lnTo>
                          <a:pt x="568" y="281"/>
                        </a:lnTo>
                        <a:lnTo>
                          <a:pt x="581" y="284"/>
                        </a:lnTo>
                        <a:lnTo>
                          <a:pt x="603" y="266"/>
                        </a:lnTo>
                        <a:lnTo>
                          <a:pt x="600" y="251"/>
                        </a:lnTo>
                        <a:lnTo>
                          <a:pt x="614" y="236"/>
                        </a:lnTo>
                        <a:lnTo>
                          <a:pt x="622" y="240"/>
                        </a:lnTo>
                        <a:lnTo>
                          <a:pt x="637" y="236"/>
                        </a:lnTo>
                        <a:lnTo>
                          <a:pt x="659" y="240"/>
                        </a:lnTo>
                        <a:lnTo>
                          <a:pt x="688" y="214"/>
                        </a:lnTo>
                        <a:lnTo>
                          <a:pt x="685" y="199"/>
                        </a:lnTo>
                        <a:lnTo>
                          <a:pt x="688" y="192"/>
                        </a:lnTo>
                        <a:lnTo>
                          <a:pt x="681" y="188"/>
                        </a:lnTo>
                        <a:lnTo>
                          <a:pt x="696" y="174"/>
                        </a:lnTo>
                        <a:lnTo>
                          <a:pt x="718" y="171"/>
                        </a:lnTo>
                        <a:lnTo>
                          <a:pt x="733" y="192"/>
                        </a:lnTo>
                        <a:lnTo>
                          <a:pt x="759" y="221"/>
                        </a:lnTo>
                        <a:lnTo>
                          <a:pt x="770" y="221"/>
                        </a:lnTo>
                        <a:lnTo>
                          <a:pt x="785" y="210"/>
                        </a:lnTo>
                        <a:lnTo>
                          <a:pt x="796" y="207"/>
                        </a:lnTo>
                        <a:lnTo>
                          <a:pt x="803" y="210"/>
                        </a:lnTo>
                        <a:lnTo>
                          <a:pt x="815" y="221"/>
                        </a:lnTo>
                        <a:lnTo>
                          <a:pt x="829" y="225"/>
                        </a:lnTo>
                        <a:lnTo>
                          <a:pt x="833" y="221"/>
                        </a:lnTo>
                        <a:lnTo>
                          <a:pt x="840" y="207"/>
                        </a:lnTo>
                        <a:lnTo>
                          <a:pt x="844" y="199"/>
                        </a:lnTo>
                        <a:lnTo>
                          <a:pt x="859" y="174"/>
                        </a:lnTo>
                        <a:lnTo>
                          <a:pt x="863" y="171"/>
                        </a:lnTo>
                        <a:lnTo>
                          <a:pt x="859" y="133"/>
                        </a:lnTo>
                        <a:lnTo>
                          <a:pt x="878" y="115"/>
                        </a:lnTo>
                        <a:lnTo>
                          <a:pt x="885" y="119"/>
                        </a:lnTo>
                        <a:lnTo>
                          <a:pt x="907" y="96"/>
                        </a:lnTo>
                        <a:lnTo>
                          <a:pt x="926" y="119"/>
                        </a:lnTo>
                        <a:lnTo>
                          <a:pt x="933" y="126"/>
                        </a:lnTo>
                        <a:lnTo>
                          <a:pt x="944" y="122"/>
                        </a:lnTo>
                        <a:lnTo>
                          <a:pt x="952" y="133"/>
                        </a:lnTo>
                        <a:lnTo>
                          <a:pt x="952" y="141"/>
                        </a:lnTo>
                        <a:lnTo>
                          <a:pt x="960" y="148"/>
                        </a:lnTo>
                        <a:lnTo>
                          <a:pt x="960" y="159"/>
                        </a:lnTo>
                        <a:lnTo>
                          <a:pt x="971" y="145"/>
                        </a:lnTo>
                        <a:lnTo>
                          <a:pt x="990" y="130"/>
                        </a:lnTo>
                        <a:lnTo>
                          <a:pt x="1001" y="107"/>
                        </a:lnTo>
                        <a:lnTo>
                          <a:pt x="993" y="104"/>
                        </a:lnTo>
                        <a:lnTo>
                          <a:pt x="982" y="115"/>
                        </a:lnTo>
                        <a:lnTo>
                          <a:pt x="979" y="96"/>
                        </a:lnTo>
                        <a:lnTo>
                          <a:pt x="971" y="93"/>
                        </a:lnTo>
                        <a:lnTo>
                          <a:pt x="968" y="82"/>
                        </a:lnTo>
                        <a:lnTo>
                          <a:pt x="997" y="59"/>
                        </a:lnTo>
                        <a:lnTo>
                          <a:pt x="1008" y="63"/>
                        </a:lnTo>
                        <a:lnTo>
                          <a:pt x="1012" y="48"/>
                        </a:lnTo>
                        <a:lnTo>
                          <a:pt x="1005" y="44"/>
                        </a:lnTo>
                        <a:lnTo>
                          <a:pt x="986" y="37"/>
                        </a:lnTo>
                        <a:lnTo>
                          <a:pt x="975" y="33"/>
                        </a:lnTo>
                        <a:lnTo>
                          <a:pt x="960" y="19"/>
                        </a:lnTo>
                        <a:lnTo>
                          <a:pt x="944" y="15"/>
                        </a:lnTo>
                        <a:lnTo>
                          <a:pt x="929" y="30"/>
                        </a:lnTo>
                        <a:lnTo>
                          <a:pt x="922" y="41"/>
                        </a:lnTo>
                        <a:lnTo>
                          <a:pt x="907" y="30"/>
                        </a:lnTo>
                        <a:lnTo>
                          <a:pt x="915" y="22"/>
                        </a:lnTo>
                        <a:lnTo>
                          <a:pt x="918" y="4"/>
                        </a:lnTo>
                        <a:lnTo>
                          <a:pt x="915" y="0"/>
                        </a:lnTo>
                        <a:lnTo>
                          <a:pt x="896" y="0"/>
                        </a:lnTo>
                        <a:lnTo>
                          <a:pt x="892" y="7"/>
                        </a:lnTo>
                        <a:lnTo>
                          <a:pt x="889" y="19"/>
                        </a:lnTo>
                        <a:lnTo>
                          <a:pt x="892" y="30"/>
                        </a:lnTo>
                        <a:lnTo>
                          <a:pt x="878" y="44"/>
                        </a:lnTo>
                        <a:lnTo>
                          <a:pt x="866" y="22"/>
                        </a:lnTo>
                        <a:lnTo>
                          <a:pt x="855" y="26"/>
                        </a:lnTo>
                        <a:lnTo>
                          <a:pt x="852" y="44"/>
                        </a:lnTo>
                        <a:lnTo>
                          <a:pt x="844" y="70"/>
                        </a:lnTo>
                        <a:lnTo>
                          <a:pt x="826" y="89"/>
                        </a:lnTo>
                        <a:lnTo>
                          <a:pt x="815" y="67"/>
                        </a:lnTo>
                        <a:lnTo>
                          <a:pt x="833" y="52"/>
                        </a:lnTo>
                        <a:lnTo>
                          <a:pt x="837" y="30"/>
                        </a:lnTo>
                        <a:lnTo>
                          <a:pt x="826" y="30"/>
                        </a:lnTo>
                        <a:lnTo>
                          <a:pt x="807" y="30"/>
                        </a:lnTo>
                        <a:lnTo>
                          <a:pt x="792" y="52"/>
                        </a:lnTo>
                        <a:lnTo>
                          <a:pt x="774" y="82"/>
                        </a:lnTo>
                        <a:lnTo>
                          <a:pt x="781" y="96"/>
                        </a:lnTo>
                        <a:lnTo>
                          <a:pt x="770" y="104"/>
                        </a:lnTo>
                        <a:lnTo>
                          <a:pt x="755" y="93"/>
                        </a:lnTo>
                        <a:lnTo>
                          <a:pt x="740" y="100"/>
                        </a:lnTo>
                        <a:lnTo>
                          <a:pt x="744" y="115"/>
                        </a:lnTo>
                        <a:lnTo>
                          <a:pt x="726" y="115"/>
                        </a:lnTo>
                        <a:lnTo>
                          <a:pt x="714" y="119"/>
                        </a:lnTo>
                        <a:lnTo>
                          <a:pt x="700" y="137"/>
                        </a:lnTo>
                        <a:lnTo>
                          <a:pt x="681" y="133"/>
                        </a:lnTo>
                        <a:lnTo>
                          <a:pt x="681" y="145"/>
                        </a:lnTo>
                        <a:lnTo>
                          <a:pt x="666" y="133"/>
                        </a:lnTo>
                        <a:lnTo>
                          <a:pt x="648" y="141"/>
                        </a:lnTo>
                        <a:lnTo>
                          <a:pt x="644" y="156"/>
                        </a:lnTo>
                        <a:lnTo>
                          <a:pt x="629" y="159"/>
                        </a:lnTo>
                        <a:lnTo>
                          <a:pt x="618" y="145"/>
                        </a:lnTo>
                        <a:lnTo>
                          <a:pt x="596" y="148"/>
                        </a:lnTo>
                        <a:lnTo>
                          <a:pt x="574" y="156"/>
                        </a:lnTo>
                        <a:lnTo>
                          <a:pt x="574" y="178"/>
                        </a:lnTo>
                        <a:lnTo>
                          <a:pt x="588" y="182"/>
                        </a:lnTo>
                        <a:lnTo>
                          <a:pt x="588" y="188"/>
                        </a:lnTo>
                        <a:lnTo>
                          <a:pt x="588" y="203"/>
                        </a:lnTo>
                        <a:lnTo>
                          <a:pt x="577" y="199"/>
                        </a:lnTo>
                        <a:lnTo>
                          <a:pt x="564" y="207"/>
                        </a:lnTo>
                        <a:lnTo>
                          <a:pt x="568" y="221"/>
                        </a:lnTo>
                        <a:lnTo>
                          <a:pt x="581" y="233"/>
                        </a:lnTo>
                        <a:lnTo>
                          <a:pt x="581" y="251"/>
                        </a:lnTo>
                        <a:lnTo>
                          <a:pt x="568" y="244"/>
                        </a:lnTo>
                        <a:lnTo>
                          <a:pt x="557" y="247"/>
                        </a:lnTo>
                        <a:lnTo>
                          <a:pt x="557" y="262"/>
                        </a:lnTo>
                        <a:lnTo>
                          <a:pt x="539" y="262"/>
                        </a:lnTo>
                        <a:lnTo>
                          <a:pt x="524" y="262"/>
                        </a:lnTo>
                        <a:lnTo>
                          <a:pt x="520" y="273"/>
                        </a:lnTo>
                        <a:lnTo>
                          <a:pt x="516" y="281"/>
                        </a:lnTo>
                        <a:lnTo>
                          <a:pt x="505" y="284"/>
                        </a:lnTo>
                        <a:lnTo>
                          <a:pt x="501" y="292"/>
                        </a:lnTo>
                        <a:lnTo>
                          <a:pt x="505" y="303"/>
                        </a:lnTo>
                        <a:lnTo>
                          <a:pt x="483" y="310"/>
                        </a:lnTo>
                        <a:lnTo>
                          <a:pt x="498" y="325"/>
                        </a:lnTo>
                        <a:lnTo>
                          <a:pt x="501" y="333"/>
                        </a:lnTo>
                        <a:lnTo>
                          <a:pt x="487" y="344"/>
                        </a:lnTo>
                        <a:lnTo>
                          <a:pt x="461" y="362"/>
                        </a:lnTo>
                        <a:lnTo>
                          <a:pt x="442" y="377"/>
                        </a:lnTo>
                        <a:lnTo>
                          <a:pt x="430" y="399"/>
                        </a:lnTo>
                        <a:lnTo>
                          <a:pt x="411" y="414"/>
                        </a:lnTo>
                        <a:lnTo>
                          <a:pt x="411" y="425"/>
                        </a:lnTo>
                        <a:lnTo>
                          <a:pt x="415" y="436"/>
                        </a:lnTo>
                        <a:lnTo>
                          <a:pt x="400" y="448"/>
                        </a:lnTo>
                        <a:lnTo>
                          <a:pt x="404" y="462"/>
                        </a:lnTo>
                        <a:lnTo>
                          <a:pt x="389" y="488"/>
                        </a:lnTo>
                        <a:lnTo>
                          <a:pt x="378" y="492"/>
                        </a:lnTo>
                        <a:lnTo>
                          <a:pt x="378" y="511"/>
                        </a:lnTo>
                        <a:lnTo>
                          <a:pt x="386" y="522"/>
                        </a:lnTo>
                        <a:lnTo>
                          <a:pt x="374" y="533"/>
                        </a:lnTo>
                        <a:lnTo>
                          <a:pt x="367" y="525"/>
                        </a:lnTo>
                        <a:lnTo>
                          <a:pt x="352" y="533"/>
                        </a:lnTo>
                        <a:lnTo>
                          <a:pt x="356" y="555"/>
                        </a:lnTo>
                        <a:lnTo>
                          <a:pt x="341" y="562"/>
                        </a:lnTo>
                        <a:lnTo>
                          <a:pt x="319" y="566"/>
                        </a:lnTo>
                        <a:lnTo>
                          <a:pt x="304" y="585"/>
                        </a:lnTo>
                        <a:lnTo>
                          <a:pt x="300" y="603"/>
                        </a:lnTo>
                        <a:lnTo>
                          <a:pt x="285" y="618"/>
                        </a:lnTo>
                        <a:lnTo>
                          <a:pt x="285" y="629"/>
                        </a:lnTo>
                        <a:lnTo>
                          <a:pt x="304" y="614"/>
                        </a:lnTo>
                        <a:lnTo>
                          <a:pt x="326" y="599"/>
                        </a:lnTo>
                        <a:lnTo>
                          <a:pt x="334" y="603"/>
                        </a:lnTo>
                        <a:lnTo>
                          <a:pt x="326" y="625"/>
                        </a:lnTo>
                        <a:lnTo>
                          <a:pt x="308" y="637"/>
                        </a:lnTo>
                        <a:lnTo>
                          <a:pt x="289" y="633"/>
                        </a:lnTo>
                        <a:lnTo>
                          <a:pt x="293" y="648"/>
                        </a:lnTo>
                        <a:lnTo>
                          <a:pt x="267" y="659"/>
                        </a:lnTo>
                        <a:lnTo>
                          <a:pt x="263" y="637"/>
                        </a:lnTo>
                        <a:lnTo>
                          <a:pt x="252" y="629"/>
                        </a:lnTo>
                        <a:lnTo>
                          <a:pt x="237" y="651"/>
                        </a:lnTo>
                        <a:lnTo>
                          <a:pt x="222" y="651"/>
                        </a:lnTo>
                        <a:lnTo>
                          <a:pt x="206" y="655"/>
                        </a:lnTo>
                        <a:lnTo>
                          <a:pt x="204" y="674"/>
                        </a:lnTo>
                        <a:lnTo>
                          <a:pt x="196" y="677"/>
                        </a:lnTo>
                        <a:lnTo>
                          <a:pt x="196" y="687"/>
                        </a:lnTo>
                        <a:lnTo>
                          <a:pt x="187" y="683"/>
                        </a:lnTo>
                        <a:lnTo>
                          <a:pt x="174" y="675"/>
                        </a:lnTo>
                        <a:lnTo>
                          <a:pt x="154" y="677"/>
                        </a:lnTo>
                        <a:lnTo>
                          <a:pt x="154" y="688"/>
                        </a:lnTo>
                        <a:lnTo>
                          <a:pt x="156" y="698"/>
                        </a:lnTo>
                        <a:lnTo>
                          <a:pt x="148" y="701"/>
                        </a:lnTo>
                        <a:lnTo>
                          <a:pt x="130" y="692"/>
                        </a:lnTo>
                        <a:lnTo>
                          <a:pt x="113" y="705"/>
                        </a:lnTo>
                        <a:lnTo>
                          <a:pt x="117" y="716"/>
                        </a:lnTo>
                        <a:lnTo>
                          <a:pt x="115" y="724"/>
                        </a:lnTo>
                        <a:lnTo>
                          <a:pt x="98" y="716"/>
                        </a:lnTo>
                        <a:lnTo>
                          <a:pt x="93" y="726"/>
                        </a:lnTo>
                        <a:lnTo>
                          <a:pt x="87" y="733"/>
                        </a:lnTo>
                        <a:lnTo>
                          <a:pt x="67" y="729"/>
                        </a:lnTo>
                        <a:lnTo>
                          <a:pt x="56" y="731"/>
                        </a:lnTo>
                        <a:lnTo>
                          <a:pt x="54" y="746"/>
                        </a:lnTo>
                        <a:lnTo>
                          <a:pt x="46" y="750"/>
                        </a:lnTo>
                        <a:lnTo>
                          <a:pt x="35" y="767"/>
                        </a:lnTo>
                        <a:lnTo>
                          <a:pt x="37" y="788"/>
                        </a:lnTo>
                        <a:lnTo>
                          <a:pt x="33" y="817"/>
                        </a:lnTo>
                        <a:lnTo>
                          <a:pt x="28" y="847"/>
                        </a:lnTo>
                        <a:lnTo>
                          <a:pt x="24" y="875"/>
                        </a:lnTo>
                        <a:lnTo>
                          <a:pt x="20" y="889"/>
                        </a:lnTo>
                        <a:lnTo>
                          <a:pt x="30" y="902"/>
                        </a:lnTo>
                        <a:lnTo>
                          <a:pt x="46" y="891"/>
                        </a:lnTo>
                        <a:lnTo>
                          <a:pt x="57" y="897"/>
                        </a:lnTo>
                        <a:lnTo>
                          <a:pt x="57" y="908"/>
                        </a:lnTo>
                        <a:lnTo>
                          <a:pt x="41" y="917"/>
                        </a:lnTo>
                        <a:lnTo>
                          <a:pt x="39" y="936"/>
                        </a:lnTo>
                        <a:lnTo>
                          <a:pt x="35" y="945"/>
                        </a:lnTo>
                        <a:lnTo>
                          <a:pt x="19" y="943"/>
                        </a:lnTo>
                        <a:lnTo>
                          <a:pt x="13" y="965"/>
                        </a:lnTo>
                        <a:lnTo>
                          <a:pt x="20" y="971"/>
                        </a:lnTo>
                        <a:lnTo>
                          <a:pt x="35" y="967"/>
                        </a:lnTo>
                        <a:lnTo>
                          <a:pt x="43" y="977"/>
                        </a:lnTo>
                        <a:lnTo>
                          <a:pt x="44" y="982"/>
                        </a:lnTo>
                        <a:lnTo>
                          <a:pt x="32" y="990"/>
                        </a:lnTo>
                        <a:lnTo>
                          <a:pt x="33" y="1003"/>
                        </a:lnTo>
                        <a:lnTo>
                          <a:pt x="19" y="1006"/>
                        </a:lnTo>
                        <a:lnTo>
                          <a:pt x="9" y="999"/>
                        </a:lnTo>
                        <a:lnTo>
                          <a:pt x="11" y="1017"/>
                        </a:lnTo>
                        <a:lnTo>
                          <a:pt x="9" y="1030"/>
                        </a:lnTo>
                        <a:lnTo>
                          <a:pt x="0" y="1030"/>
                        </a:lnTo>
                        <a:lnTo>
                          <a:pt x="22" y="1053"/>
                        </a:lnTo>
                        <a:lnTo>
                          <a:pt x="33" y="1066"/>
                        </a:lnTo>
                        <a:lnTo>
                          <a:pt x="39" y="1084"/>
                        </a:lnTo>
                        <a:lnTo>
                          <a:pt x="61" y="1097"/>
                        </a:lnTo>
                        <a:lnTo>
                          <a:pt x="85" y="1110"/>
                        </a:lnTo>
                        <a:lnTo>
                          <a:pt x="108" y="1110"/>
                        </a:lnTo>
                        <a:lnTo>
                          <a:pt x="141" y="1088"/>
                        </a:lnTo>
                        <a:lnTo>
                          <a:pt x="174" y="1064"/>
                        </a:lnTo>
                        <a:lnTo>
                          <a:pt x="204" y="1023"/>
                        </a:lnTo>
                        <a:lnTo>
                          <a:pt x="209" y="1019"/>
                        </a:lnTo>
                        <a:lnTo>
                          <a:pt x="217" y="1032"/>
                        </a:lnTo>
                        <a:lnTo>
                          <a:pt x="232" y="1023"/>
                        </a:lnTo>
                        <a:lnTo>
                          <a:pt x="237" y="1008"/>
                        </a:lnTo>
                        <a:lnTo>
                          <a:pt x="239" y="990"/>
                        </a:lnTo>
                        <a:lnTo>
                          <a:pt x="254" y="967"/>
                        </a:lnTo>
                        <a:lnTo>
                          <a:pt x="248" y="993"/>
                        </a:lnTo>
                        <a:lnTo>
                          <a:pt x="256" y="997"/>
                        </a:lnTo>
                        <a:lnTo>
                          <a:pt x="252" y="1008"/>
                        </a:lnTo>
                        <a:lnTo>
                          <a:pt x="256" y="1028"/>
                        </a:lnTo>
                        <a:lnTo>
                          <a:pt x="263" y="1045"/>
                        </a:lnTo>
                        <a:lnTo>
                          <a:pt x="272" y="1040"/>
                        </a:lnTo>
                      </a:path>
                    </a:pathLst>
                  </a:custGeom>
                  <a:solidFill>
                    <a:srgbClr val="808080"/>
                  </a:solidFill>
                  <a:ln w="6350">
                    <a:solidFill>
                      <a:srgbClr val="CCCCCC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Georgia" pitchFamily="18" charset="0"/>
                    </a:endParaRPr>
                  </a:p>
                </p:txBody>
              </p:sp>
            </p:grpSp>
            <p:grpSp>
              <p:nvGrpSpPr>
                <p:cNvPr id="355" name="Group 107"/>
                <p:cNvGrpSpPr>
                  <a:grpSpLocks/>
                </p:cNvGrpSpPr>
                <p:nvPr/>
              </p:nvGrpSpPr>
              <p:grpSpPr bwMode="auto">
                <a:xfrm>
                  <a:off x="2129" y="532"/>
                  <a:ext cx="641" cy="635"/>
                  <a:chOff x="2129" y="532"/>
                  <a:chExt cx="641" cy="635"/>
                </a:xfrm>
              </p:grpSpPr>
              <p:sp>
                <p:nvSpPr>
                  <p:cNvPr id="356" name="Freeform 108"/>
                  <p:cNvSpPr>
                    <a:spLocks/>
                  </p:cNvSpPr>
                  <p:nvPr/>
                </p:nvSpPr>
                <p:spPr bwMode="auto">
                  <a:xfrm>
                    <a:off x="2432" y="726"/>
                    <a:ext cx="30" cy="39"/>
                  </a:xfrm>
                  <a:custGeom>
                    <a:avLst/>
                    <a:gdLst>
                      <a:gd name="T0" fmla="*/ 30 w 30"/>
                      <a:gd name="T1" fmla="*/ 6 h 39"/>
                      <a:gd name="T2" fmla="*/ 27 w 30"/>
                      <a:gd name="T3" fmla="*/ 15 h 39"/>
                      <a:gd name="T4" fmla="*/ 30 w 30"/>
                      <a:gd name="T5" fmla="*/ 33 h 39"/>
                      <a:gd name="T6" fmla="*/ 9 w 30"/>
                      <a:gd name="T7" fmla="*/ 39 h 39"/>
                      <a:gd name="T8" fmla="*/ 0 w 30"/>
                      <a:gd name="T9" fmla="*/ 30 h 39"/>
                      <a:gd name="T10" fmla="*/ 0 w 30"/>
                      <a:gd name="T11" fmla="*/ 15 h 39"/>
                      <a:gd name="T12" fmla="*/ 6 w 30"/>
                      <a:gd name="T13" fmla="*/ 0 h 39"/>
                      <a:gd name="T14" fmla="*/ 30 w 30"/>
                      <a:gd name="T15" fmla="*/ 6 h 39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30"/>
                      <a:gd name="T25" fmla="*/ 0 h 39"/>
                      <a:gd name="T26" fmla="*/ 30 w 30"/>
                      <a:gd name="T27" fmla="*/ 39 h 39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30" h="39">
                        <a:moveTo>
                          <a:pt x="30" y="6"/>
                        </a:moveTo>
                        <a:lnTo>
                          <a:pt x="27" y="15"/>
                        </a:lnTo>
                        <a:lnTo>
                          <a:pt x="30" y="33"/>
                        </a:lnTo>
                        <a:lnTo>
                          <a:pt x="9" y="39"/>
                        </a:lnTo>
                        <a:lnTo>
                          <a:pt x="0" y="30"/>
                        </a:lnTo>
                        <a:lnTo>
                          <a:pt x="0" y="15"/>
                        </a:lnTo>
                        <a:lnTo>
                          <a:pt x="6" y="0"/>
                        </a:lnTo>
                        <a:lnTo>
                          <a:pt x="30" y="6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6350">
                    <a:solidFill>
                      <a:srgbClr val="CCCCCC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Georgia" pitchFamily="18" charset="0"/>
                    </a:endParaRPr>
                  </a:p>
                </p:txBody>
              </p:sp>
              <p:sp>
                <p:nvSpPr>
                  <p:cNvPr id="357" name="Freeform 109"/>
                  <p:cNvSpPr>
                    <a:spLocks/>
                  </p:cNvSpPr>
                  <p:nvPr/>
                </p:nvSpPr>
                <p:spPr bwMode="auto">
                  <a:xfrm>
                    <a:off x="2385" y="752"/>
                    <a:ext cx="27" cy="22"/>
                  </a:xfrm>
                  <a:custGeom>
                    <a:avLst/>
                    <a:gdLst>
                      <a:gd name="T0" fmla="*/ 24 w 27"/>
                      <a:gd name="T1" fmla="*/ 0 h 21"/>
                      <a:gd name="T2" fmla="*/ 27 w 27"/>
                      <a:gd name="T3" fmla="*/ 15 h 21"/>
                      <a:gd name="T4" fmla="*/ 6 w 27"/>
                      <a:gd name="T5" fmla="*/ 21 h 21"/>
                      <a:gd name="T6" fmla="*/ 0 w 27"/>
                      <a:gd name="T7" fmla="*/ 6 h 21"/>
                      <a:gd name="T8" fmla="*/ 24 w 27"/>
                      <a:gd name="T9" fmla="*/ 0 h 2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7"/>
                      <a:gd name="T16" fmla="*/ 0 h 21"/>
                      <a:gd name="T17" fmla="*/ 27 w 27"/>
                      <a:gd name="T18" fmla="*/ 21 h 2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7" h="21">
                        <a:moveTo>
                          <a:pt x="24" y="0"/>
                        </a:moveTo>
                        <a:lnTo>
                          <a:pt x="27" y="15"/>
                        </a:lnTo>
                        <a:lnTo>
                          <a:pt x="6" y="21"/>
                        </a:lnTo>
                        <a:lnTo>
                          <a:pt x="0" y="6"/>
                        </a:lnTo>
                        <a:lnTo>
                          <a:pt x="24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6350">
                    <a:solidFill>
                      <a:srgbClr val="CCCCCC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Georgia" pitchFamily="18" charset="0"/>
                    </a:endParaRPr>
                  </a:p>
                </p:txBody>
              </p:sp>
              <p:sp>
                <p:nvSpPr>
                  <p:cNvPr id="358" name="Freeform 110"/>
                  <p:cNvSpPr>
                    <a:spLocks/>
                  </p:cNvSpPr>
                  <p:nvPr/>
                </p:nvSpPr>
                <p:spPr bwMode="auto">
                  <a:xfrm>
                    <a:off x="2394" y="709"/>
                    <a:ext cx="33" cy="25"/>
                  </a:xfrm>
                  <a:custGeom>
                    <a:avLst/>
                    <a:gdLst>
                      <a:gd name="T0" fmla="*/ 0 w 33"/>
                      <a:gd name="T1" fmla="*/ 17 h 26"/>
                      <a:gd name="T2" fmla="*/ 24 w 33"/>
                      <a:gd name="T3" fmla="*/ 26 h 26"/>
                      <a:gd name="T4" fmla="*/ 33 w 33"/>
                      <a:gd name="T5" fmla="*/ 6 h 26"/>
                      <a:gd name="T6" fmla="*/ 18 w 33"/>
                      <a:gd name="T7" fmla="*/ 0 h 26"/>
                      <a:gd name="T8" fmla="*/ 9 w 33"/>
                      <a:gd name="T9" fmla="*/ 6 h 26"/>
                      <a:gd name="T10" fmla="*/ 0 w 33"/>
                      <a:gd name="T11" fmla="*/ 11 h 26"/>
                      <a:gd name="T12" fmla="*/ 0 w 33"/>
                      <a:gd name="T13" fmla="*/ 17 h 2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3"/>
                      <a:gd name="T22" fmla="*/ 0 h 26"/>
                      <a:gd name="T23" fmla="*/ 33 w 33"/>
                      <a:gd name="T24" fmla="*/ 26 h 2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3" h="26">
                        <a:moveTo>
                          <a:pt x="0" y="17"/>
                        </a:moveTo>
                        <a:lnTo>
                          <a:pt x="24" y="26"/>
                        </a:lnTo>
                        <a:lnTo>
                          <a:pt x="33" y="6"/>
                        </a:lnTo>
                        <a:lnTo>
                          <a:pt x="18" y="0"/>
                        </a:lnTo>
                        <a:lnTo>
                          <a:pt x="9" y="6"/>
                        </a:lnTo>
                        <a:lnTo>
                          <a:pt x="0" y="11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6350">
                    <a:solidFill>
                      <a:srgbClr val="CCCCCC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Georgia" pitchFamily="18" charset="0"/>
                    </a:endParaRPr>
                  </a:p>
                </p:txBody>
              </p:sp>
              <p:sp>
                <p:nvSpPr>
                  <p:cNvPr id="359" name="Freeform 111"/>
                  <p:cNvSpPr>
                    <a:spLocks/>
                  </p:cNvSpPr>
                  <p:nvPr/>
                </p:nvSpPr>
                <p:spPr bwMode="auto">
                  <a:xfrm>
                    <a:off x="2432" y="686"/>
                    <a:ext cx="23" cy="17"/>
                  </a:xfrm>
                  <a:custGeom>
                    <a:avLst/>
                    <a:gdLst>
                      <a:gd name="T0" fmla="*/ 0 w 24"/>
                      <a:gd name="T1" fmla="*/ 16 h 16"/>
                      <a:gd name="T2" fmla="*/ 18 w 24"/>
                      <a:gd name="T3" fmla="*/ 0 h 16"/>
                      <a:gd name="T4" fmla="*/ 24 w 24"/>
                      <a:gd name="T5" fmla="*/ 6 h 16"/>
                      <a:gd name="T6" fmla="*/ 0 w 24"/>
                      <a:gd name="T7" fmla="*/ 16 h 1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4"/>
                      <a:gd name="T13" fmla="*/ 0 h 16"/>
                      <a:gd name="T14" fmla="*/ 24 w 24"/>
                      <a:gd name="T15" fmla="*/ 16 h 1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4" h="16">
                        <a:moveTo>
                          <a:pt x="0" y="16"/>
                        </a:moveTo>
                        <a:lnTo>
                          <a:pt x="18" y="0"/>
                        </a:lnTo>
                        <a:lnTo>
                          <a:pt x="24" y="6"/>
                        </a:lnTo>
                        <a:lnTo>
                          <a:pt x="0" y="16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6350">
                    <a:solidFill>
                      <a:srgbClr val="CCCCCC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Georgia" pitchFamily="18" charset="0"/>
                    </a:endParaRPr>
                  </a:p>
                </p:txBody>
              </p:sp>
              <p:sp>
                <p:nvSpPr>
                  <p:cNvPr id="360" name="Freeform 112"/>
                  <p:cNvSpPr>
                    <a:spLocks/>
                  </p:cNvSpPr>
                  <p:nvPr/>
                </p:nvSpPr>
                <p:spPr bwMode="auto">
                  <a:xfrm>
                    <a:off x="2344" y="762"/>
                    <a:ext cx="19" cy="18"/>
                  </a:xfrm>
                  <a:custGeom>
                    <a:avLst/>
                    <a:gdLst>
                      <a:gd name="T0" fmla="*/ 15 w 18"/>
                      <a:gd name="T1" fmla="*/ 0 h 18"/>
                      <a:gd name="T2" fmla="*/ 18 w 18"/>
                      <a:gd name="T3" fmla="*/ 15 h 18"/>
                      <a:gd name="T4" fmla="*/ 0 w 18"/>
                      <a:gd name="T5" fmla="*/ 18 h 18"/>
                      <a:gd name="T6" fmla="*/ 15 w 18"/>
                      <a:gd name="T7" fmla="*/ 0 h 18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8"/>
                      <a:gd name="T13" fmla="*/ 0 h 18"/>
                      <a:gd name="T14" fmla="*/ 18 w 18"/>
                      <a:gd name="T15" fmla="*/ 18 h 18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8" h="18">
                        <a:moveTo>
                          <a:pt x="15" y="0"/>
                        </a:moveTo>
                        <a:lnTo>
                          <a:pt x="18" y="15"/>
                        </a:lnTo>
                        <a:lnTo>
                          <a:pt x="0" y="18"/>
                        </a:lnTo>
                        <a:lnTo>
                          <a:pt x="15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6350">
                    <a:solidFill>
                      <a:srgbClr val="CCCCCC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Georgia" pitchFamily="18" charset="0"/>
                    </a:endParaRPr>
                  </a:p>
                </p:txBody>
              </p:sp>
              <p:sp>
                <p:nvSpPr>
                  <p:cNvPr id="361" name="Freeform 113"/>
                  <p:cNvSpPr>
                    <a:spLocks/>
                  </p:cNvSpPr>
                  <p:nvPr/>
                </p:nvSpPr>
                <p:spPr bwMode="auto">
                  <a:xfrm>
                    <a:off x="2535" y="637"/>
                    <a:ext cx="34" cy="25"/>
                  </a:xfrm>
                  <a:custGeom>
                    <a:avLst/>
                    <a:gdLst>
                      <a:gd name="T0" fmla="*/ 15 w 33"/>
                      <a:gd name="T1" fmla="*/ 0 h 27"/>
                      <a:gd name="T2" fmla="*/ 0 w 33"/>
                      <a:gd name="T3" fmla="*/ 12 h 27"/>
                      <a:gd name="T4" fmla="*/ 21 w 33"/>
                      <a:gd name="T5" fmla="*/ 27 h 27"/>
                      <a:gd name="T6" fmla="*/ 33 w 33"/>
                      <a:gd name="T7" fmla="*/ 12 h 27"/>
                      <a:gd name="T8" fmla="*/ 15 w 33"/>
                      <a:gd name="T9" fmla="*/ 0 h 2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3"/>
                      <a:gd name="T16" fmla="*/ 0 h 27"/>
                      <a:gd name="T17" fmla="*/ 33 w 33"/>
                      <a:gd name="T18" fmla="*/ 27 h 2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3" h="27">
                        <a:moveTo>
                          <a:pt x="15" y="0"/>
                        </a:moveTo>
                        <a:lnTo>
                          <a:pt x="0" y="12"/>
                        </a:lnTo>
                        <a:lnTo>
                          <a:pt x="21" y="27"/>
                        </a:lnTo>
                        <a:lnTo>
                          <a:pt x="33" y="12"/>
                        </a:lnTo>
                        <a:lnTo>
                          <a:pt x="15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6350">
                    <a:solidFill>
                      <a:srgbClr val="CCCCCC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Georgia" pitchFamily="18" charset="0"/>
                    </a:endParaRPr>
                  </a:p>
                </p:txBody>
              </p:sp>
              <p:sp>
                <p:nvSpPr>
                  <p:cNvPr id="362" name="Freeform 114"/>
                  <p:cNvSpPr>
                    <a:spLocks/>
                  </p:cNvSpPr>
                  <p:nvPr/>
                </p:nvSpPr>
                <p:spPr bwMode="auto">
                  <a:xfrm>
                    <a:off x="2565" y="612"/>
                    <a:ext cx="34" cy="28"/>
                  </a:xfrm>
                  <a:custGeom>
                    <a:avLst/>
                    <a:gdLst>
                      <a:gd name="T0" fmla="*/ 0 w 33"/>
                      <a:gd name="T1" fmla="*/ 9 h 27"/>
                      <a:gd name="T2" fmla="*/ 15 w 33"/>
                      <a:gd name="T3" fmla="*/ 27 h 27"/>
                      <a:gd name="T4" fmla="*/ 33 w 33"/>
                      <a:gd name="T5" fmla="*/ 15 h 27"/>
                      <a:gd name="T6" fmla="*/ 18 w 33"/>
                      <a:gd name="T7" fmla="*/ 0 h 27"/>
                      <a:gd name="T8" fmla="*/ 0 w 33"/>
                      <a:gd name="T9" fmla="*/ 9 h 2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3"/>
                      <a:gd name="T16" fmla="*/ 0 h 27"/>
                      <a:gd name="T17" fmla="*/ 33 w 33"/>
                      <a:gd name="T18" fmla="*/ 27 h 2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3" h="27">
                        <a:moveTo>
                          <a:pt x="0" y="9"/>
                        </a:moveTo>
                        <a:lnTo>
                          <a:pt x="15" y="27"/>
                        </a:lnTo>
                        <a:lnTo>
                          <a:pt x="33" y="15"/>
                        </a:lnTo>
                        <a:lnTo>
                          <a:pt x="18" y="0"/>
                        </a:lnTo>
                        <a:lnTo>
                          <a:pt x="0" y="9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6350">
                    <a:solidFill>
                      <a:srgbClr val="CCCCCC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Georgia" pitchFamily="18" charset="0"/>
                    </a:endParaRPr>
                  </a:p>
                </p:txBody>
              </p:sp>
              <p:sp>
                <p:nvSpPr>
                  <p:cNvPr id="363" name="Freeform 115"/>
                  <p:cNvSpPr>
                    <a:spLocks/>
                  </p:cNvSpPr>
                  <p:nvPr/>
                </p:nvSpPr>
                <p:spPr bwMode="auto">
                  <a:xfrm>
                    <a:off x="2654" y="562"/>
                    <a:ext cx="47" cy="32"/>
                  </a:xfrm>
                  <a:custGeom>
                    <a:avLst/>
                    <a:gdLst>
                      <a:gd name="T0" fmla="*/ 21 w 48"/>
                      <a:gd name="T1" fmla="*/ 9 h 33"/>
                      <a:gd name="T2" fmla="*/ 30 w 48"/>
                      <a:gd name="T3" fmla="*/ 15 h 33"/>
                      <a:gd name="T4" fmla="*/ 48 w 48"/>
                      <a:gd name="T5" fmla="*/ 0 h 33"/>
                      <a:gd name="T6" fmla="*/ 39 w 48"/>
                      <a:gd name="T7" fmla="*/ 30 h 33"/>
                      <a:gd name="T8" fmla="*/ 21 w 48"/>
                      <a:gd name="T9" fmla="*/ 33 h 33"/>
                      <a:gd name="T10" fmla="*/ 0 w 48"/>
                      <a:gd name="T11" fmla="*/ 12 h 33"/>
                      <a:gd name="T12" fmla="*/ 21 w 48"/>
                      <a:gd name="T13" fmla="*/ 9 h 3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48"/>
                      <a:gd name="T22" fmla="*/ 0 h 33"/>
                      <a:gd name="T23" fmla="*/ 48 w 48"/>
                      <a:gd name="T24" fmla="*/ 33 h 33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48" h="33">
                        <a:moveTo>
                          <a:pt x="21" y="9"/>
                        </a:moveTo>
                        <a:lnTo>
                          <a:pt x="30" y="15"/>
                        </a:lnTo>
                        <a:lnTo>
                          <a:pt x="48" y="0"/>
                        </a:lnTo>
                        <a:lnTo>
                          <a:pt x="39" y="30"/>
                        </a:lnTo>
                        <a:lnTo>
                          <a:pt x="21" y="33"/>
                        </a:lnTo>
                        <a:lnTo>
                          <a:pt x="0" y="12"/>
                        </a:lnTo>
                        <a:lnTo>
                          <a:pt x="21" y="9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6350">
                    <a:solidFill>
                      <a:srgbClr val="CCCCCC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Georgia" pitchFamily="18" charset="0"/>
                    </a:endParaRPr>
                  </a:p>
                </p:txBody>
              </p:sp>
              <p:sp>
                <p:nvSpPr>
                  <p:cNvPr id="364" name="Freeform 116"/>
                  <p:cNvSpPr>
                    <a:spLocks/>
                  </p:cNvSpPr>
                  <p:nvPr/>
                </p:nvSpPr>
                <p:spPr bwMode="auto">
                  <a:xfrm>
                    <a:off x="2746" y="532"/>
                    <a:ext cx="24" cy="18"/>
                  </a:xfrm>
                  <a:custGeom>
                    <a:avLst/>
                    <a:gdLst>
                      <a:gd name="T0" fmla="*/ 12 w 24"/>
                      <a:gd name="T1" fmla="*/ 0 h 18"/>
                      <a:gd name="T2" fmla="*/ 21 w 24"/>
                      <a:gd name="T3" fmla="*/ 6 h 18"/>
                      <a:gd name="T4" fmla="*/ 24 w 24"/>
                      <a:gd name="T5" fmla="*/ 18 h 18"/>
                      <a:gd name="T6" fmla="*/ 0 w 24"/>
                      <a:gd name="T7" fmla="*/ 18 h 18"/>
                      <a:gd name="T8" fmla="*/ 12 w 24"/>
                      <a:gd name="T9" fmla="*/ 0 h 1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4"/>
                      <a:gd name="T16" fmla="*/ 0 h 18"/>
                      <a:gd name="T17" fmla="*/ 24 w 24"/>
                      <a:gd name="T18" fmla="*/ 18 h 1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4" h="18">
                        <a:moveTo>
                          <a:pt x="12" y="0"/>
                        </a:moveTo>
                        <a:lnTo>
                          <a:pt x="21" y="6"/>
                        </a:lnTo>
                        <a:lnTo>
                          <a:pt x="24" y="18"/>
                        </a:lnTo>
                        <a:lnTo>
                          <a:pt x="0" y="18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6350">
                    <a:solidFill>
                      <a:srgbClr val="CCCCCC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Georgia" pitchFamily="18" charset="0"/>
                    </a:endParaRPr>
                  </a:p>
                </p:txBody>
              </p:sp>
              <p:sp>
                <p:nvSpPr>
                  <p:cNvPr id="365" name="Freeform 117"/>
                  <p:cNvSpPr>
                    <a:spLocks/>
                  </p:cNvSpPr>
                  <p:nvPr/>
                </p:nvSpPr>
                <p:spPr bwMode="auto">
                  <a:xfrm>
                    <a:off x="2127" y="1146"/>
                    <a:ext cx="38" cy="21"/>
                  </a:xfrm>
                  <a:custGeom>
                    <a:avLst/>
                    <a:gdLst>
                      <a:gd name="T0" fmla="*/ 36 w 36"/>
                      <a:gd name="T1" fmla="*/ 12 h 21"/>
                      <a:gd name="T2" fmla="*/ 9 w 36"/>
                      <a:gd name="T3" fmla="*/ 0 h 21"/>
                      <a:gd name="T4" fmla="*/ 0 w 36"/>
                      <a:gd name="T5" fmla="*/ 9 h 21"/>
                      <a:gd name="T6" fmla="*/ 3 w 36"/>
                      <a:gd name="T7" fmla="*/ 21 h 21"/>
                      <a:gd name="T8" fmla="*/ 36 w 36"/>
                      <a:gd name="T9" fmla="*/ 12 h 2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6"/>
                      <a:gd name="T16" fmla="*/ 0 h 21"/>
                      <a:gd name="T17" fmla="*/ 36 w 36"/>
                      <a:gd name="T18" fmla="*/ 21 h 2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6" h="21">
                        <a:moveTo>
                          <a:pt x="36" y="12"/>
                        </a:moveTo>
                        <a:lnTo>
                          <a:pt x="9" y="0"/>
                        </a:lnTo>
                        <a:lnTo>
                          <a:pt x="0" y="9"/>
                        </a:lnTo>
                        <a:lnTo>
                          <a:pt x="3" y="21"/>
                        </a:lnTo>
                        <a:lnTo>
                          <a:pt x="36" y="12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6350">
                    <a:solidFill>
                      <a:srgbClr val="CCCCCC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Georgia" pitchFamily="18" charset="0"/>
                    </a:endParaRPr>
                  </a:p>
                </p:txBody>
              </p:sp>
            </p:grpSp>
          </p:grpSp>
          <p:sp>
            <p:nvSpPr>
              <p:cNvPr id="342" name="Freeform 118"/>
              <p:cNvSpPr>
                <a:spLocks/>
              </p:cNvSpPr>
              <p:nvPr/>
            </p:nvSpPr>
            <p:spPr bwMode="auto">
              <a:xfrm>
                <a:off x="2767" y="2638"/>
                <a:ext cx="285" cy="113"/>
              </a:xfrm>
              <a:custGeom>
                <a:avLst/>
                <a:gdLst>
                  <a:gd name="T0" fmla="*/ 120 w 352"/>
                  <a:gd name="T1" fmla="*/ 8 h 157"/>
                  <a:gd name="T2" fmla="*/ 132 w 352"/>
                  <a:gd name="T3" fmla="*/ 0 h 157"/>
                  <a:gd name="T4" fmla="*/ 146 w 352"/>
                  <a:gd name="T5" fmla="*/ 0 h 157"/>
                  <a:gd name="T6" fmla="*/ 152 w 352"/>
                  <a:gd name="T7" fmla="*/ 11 h 157"/>
                  <a:gd name="T8" fmla="*/ 165 w 352"/>
                  <a:gd name="T9" fmla="*/ 2 h 157"/>
                  <a:gd name="T10" fmla="*/ 178 w 352"/>
                  <a:gd name="T11" fmla="*/ 6 h 157"/>
                  <a:gd name="T12" fmla="*/ 198 w 352"/>
                  <a:gd name="T13" fmla="*/ 27 h 157"/>
                  <a:gd name="T14" fmla="*/ 220 w 352"/>
                  <a:gd name="T15" fmla="*/ 36 h 157"/>
                  <a:gd name="T16" fmla="*/ 228 w 352"/>
                  <a:gd name="T17" fmla="*/ 38 h 157"/>
                  <a:gd name="T18" fmla="*/ 239 w 352"/>
                  <a:gd name="T19" fmla="*/ 29 h 157"/>
                  <a:gd name="T20" fmla="*/ 250 w 352"/>
                  <a:gd name="T21" fmla="*/ 25 h 157"/>
                  <a:gd name="T22" fmla="*/ 280 w 352"/>
                  <a:gd name="T23" fmla="*/ 33 h 157"/>
                  <a:gd name="T24" fmla="*/ 320 w 352"/>
                  <a:gd name="T25" fmla="*/ 42 h 157"/>
                  <a:gd name="T26" fmla="*/ 352 w 352"/>
                  <a:gd name="T27" fmla="*/ 51 h 157"/>
                  <a:gd name="T28" fmla="*/ 341 w 352"/>
                  <a:gd name="T29" fmla="*/ 64 h 157"/>
                  <a:gd name="T30" fmla="*/ 320 w 352"/>
                  <a:gd name="T31" fmla="*/ 85 h 157"/>
                  <a:gd name="T32" fmla="*/ 315 w 352"/>
                  <a:gd name="T33" fmla="*/ 92 h 157"/>
                  <a:gd name="T34" fmla="*/ 317 w 352"/>
                  <a:gd name="T35" fmla="*/ 107 h 157"/>
                  <a:gd name="T36" fmla="*/ 302 w 352"/>
                  <a:gd name="T37" fmla="*/ 107 h 157"/>
                  <a:gd name="T38" fmla="*/ 287 w 352"/>
                  <a:gd name="T39" fmla="*/ 96 h 157"/>
                  <a:gd name="T40" fmla="*/ 272 w 352"/>
                  <a:gd name="T41" fmla="*/ 92 h 157"/>
                  <a:gd name="T42" fmla="*/ 233 w 352"/>
                  <a:gd name="T43" fmla="*/ 101 h 157"/>
                  <a:gd name="T44" fmla="*/ 223 w 352"/>
                  <a:gd name="T45" fmla="*/ 110 h 157"/>
                  <a:gd name="T46" fmla="*/ 212 w 352"/>
                  <a:gd name="T47" fmla="*/ 124 h 157"/>
                  <a:gd name="T48" fmla="*/ 191 w 352"/>
                  <a:gd name="T49" fmla="*/ 137 h 157"/>
                  <a:gd name="T50" fmla="*/ 179 w 352"/>
                  <a:gd name="T51" fmla="*/ 137 h 157"/>
                  <a:gd name="T52" fmla="*/ 166 w 352"/>
                  <a:gd name="T53" fmla="*/ 126 h 157"/>
                  <a:gd name="T54" fmla="*/ 155 w 352"/>
                  <a:gd name="T55" fmla="*/ 126 h 157"/>
                  <a:gd name="T56" fmla="*/ 115 w 352"/>
                  <a:gd name="T57" fmla="*/ 145 h 157"/>
                  <a:gd name="T58" fmla="*/ 96 w 352"/>
                  <a:gd name="T59" fmla="*/ 155 h 157"/>
                  <a:gd name="T60" fmla="*/ 82 w 352"/>
                  <a:gd name="T61" fmla="*/ 157 h 157"/>
                  <a:gd name="T62" fmla="*/ 50 w 352"/>
                  <a:gd name="T63" fmla="*/ 155 h 157"/>
                  <a:gd name="T64" fmla="*/ 37 w 352"/>
                  <a:gd name="T65" fmla="*/ 155 h 157"/>
                  <a:gd name="T66" fmla="*/ 27 w 352"/>
                  <a:gd name="T67" fmla="*/ 140 h 157"/>
                  <a:gd name="T68" fmla="*/ 22 w 352"/>
                  <a:gd name="T69" fmla="*/ 135 h 157"/>
                  <a:gd name="T70" fmla="*/ 11 w 352"/>
                  <a:gd name="T71" fmla="*/ 129 h 157"/>
                  <a:gd name="T72" fmla="*/ 5 w 352"/>
                  <a:gd name="T73" fmla="*/ 122 h 157"/>
                  <a:gd name="T74" fmla="*/ 0 w 352"/>
                  <a:gd name="T75" fmla="*/ 107 h 157"/>
                  <a:gd name="T76" fmla="*/ 0 w 352"/>
                  <a:gd name="T77" fmla="*/ 90 h 157"/>
                  <a:gd name="T78" fmla="*/ 34 w 352"/>
                  <a:gd name="T79" fmla="*/ 76 h 157"/>
                  <a:gd name="T80" fmla="*/ 72 w 352"/>
                  <a:gd name="T81" fmla="*/ 76 h 157"/>
                  <a:gd name="T82" fmla="*/ 95 w 352"/>
                  <a:gd name="T83" fmla="*/ 55 h 157"/>
                  <a:gd name="T84" fmla="*/ 98 w 352"/>
                  <a:gd name="T85" fmla="*/ 19 h 157"/>
                  <a:gd name="T86" fmla="*/ 120 w 352"/>
                  <a:gd name="T87" fmla="*/ 8 h 157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52"/>
                  <a:gd name="T133" fmla="*/ 0 h 157"/>
                  <a:gd name="T134" fmla="*/ 352 w 352"/>
                  <a:gd name="T135" fmla="*/ 157 h 157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52" h="157">
                    <a:moveTo>
                      <a:pt x="120" y="8"/>
                    </a:moveTo>
                    <a:lnTo>
                      <a:pt x="132" y="0"/>
                    </a:lnTo>
                    <a:lnTo>
                      <a:pt x="146" y="0"/>
                    </a:lnTo>
                    <a:lnTo>
                      <a:pt x="152" y="11"/>
                    </a:lnTo>
                    <a:lnTo>
                      <a:pt x="165" y="2"/>
                    </a:lnTo>
                    <a:lnTo>
                      <a:pt x="178" y="6"/>
                    </a:lnTo>
                    <a:lnTo>
                      <a:pt x="198" y="27"/>
                    </a:lnTo>
                    <a:lnTo>
                      <a:pt x="220" y="36"/>
                    </a:lnTo>
                    <a:lnTo>
                      <a:pt x="228" y="38"/>
                    </a:lnTo>
                    <a:lnTo>
                      <a:pt x="239" y="29"/>
                    </a:lnTo>
                    <a:lnTo>
                      <a:pt x="250" y="25"/>
                    </a:lnTo>
                    <a:lnTo>
                      <a:pt x="280" y="33"/>
                    </a:lnTo>
                    <a:lnTo>
                      <a:pt x="320" y="42"/>
                    </a:lnTo>
                    <a:lnTo>
                      <a:pt x="352" y="51"/>
                    </a:lnTo>
                    <a:lnTo>
                      <a:pt x="341" y="64"/>
                    </a:lnTo>
                    <a:lnTo>
                      <a:pt x="320" y="85"/>
                    </a:lnTo>
                    <a:lnTo>
                      <a:pt x="315" y="92"/>
                    </a:lnTo>
                    <a:lnTo>
                      <a:pt x="317" y="107"/>
                    </a:lnTo>
                    <a:lnTo>
                      <a:pt x="302" y="107"/>
                    </a:lnTo>
                    <a:lnTo>
                      <a:pt x="287" y="96"/>
                    </a:lnTo>
                    <a:lnTo>
                      <a:pt x="272" y="92"/>
                    </a:lnTo>
                    <a:lnTo>
                      <a:pt x="233" y="101"/>
                    </a:lnTo>
                    <a:lnTo>
                      <a:pt x="223" y="110"/>
                    </a:lnTo>
                    <a:lnTo>
                      <a:pt x="212" y="124"/>
                    </a:lnTo>
                    <a:lnTo>
                      <a:pt x="191" y="137"/>
                    </a:lnTo>
                    <a:lnTo>
                      <a:pt x="179" y="137"/>
                    </a:lnTo>
                    <a:lnTo>
                      <a:pt x="166" y="126"/>
                    </a:lnTo>
                    <a:lnTo>
                      <a:pt x="155" y="126"/>
                    </a:lnTo>
                    <a:lnTo>
                      <a:pt x="115" y="145"/>
                    </a:lnTo>
                    <a:lnTo>
                      <a:pt x="96" y="155"/>
                    </a:lnTo>
                    <a:lnTo>
                      <a:pt x="82" y="157"/>
                    </a:lnTo>
                    <a:lnTo>
                      <a:pt x="50" y="155"/>
                    </a:lnTo>
                    <a:lnTo>
                      <a:pt x="37" y="155"/>
                    </a:lnTo>
                    <a:lnTo>
                      <a:pt x="27" y="140"/>
                    </a:lnTo>
                    <a:lnTo>
                      <a:pt x="22" y="135"/>
                    </a:lnTo>
                    <a:lnTo>
                      <a:pt x="11" y="129"/>
                    </a:lnTo>
                    <a:lnTo>
                      <a:pt x="5" y="122"/>
                    </a:lnTo>
                    <a:lnTo>
                      <a:pt x="0" y="107"/>
                    </a:lnTo>
                    <a:lnTo>
                      <a:pt x="0" y="90"/>
                    </a:lnTo>
                    <a:lnTo>
                      <a:pt x="34" y="76"/>
                    </a:lnTo>
                    <a:lnTo>
                      <a:pt x="72" y="76"/>
                    </a:lnTo>
                    <a:lnTo>
                      <a:pt x="95" y="55"/>
                    </a:lnTo>
                    <a:lnTo>
                      <a:pt x="98" y="19"/>
                    </a:lnTo>
                    <a:lnTo>
                      <a:pt x="120" y="8"/>
                    </a:lnTo>
                    <a:close/>
                  </a:path>
                </a:pathLst>
              </a:custGeom>
              <a:solidFill>
                <a:schemeClr val="accent5"/>
              </a:solidFill>
              <a:ln w="6350">
                <a:solidFill>
                  <a:srgbClr val="CCCC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eorgia" pitchFamily="18" charset="0"/>
                </a:endParaRPr>
              </a:p>
            </p:txBody>
          </p:sp>
          <p:sp>
            <p:nvSpPr>
              <p:cNvPr id="343" name="Freeform 119"/>
              <p:cNvSpPr>
                <a:spLocks/>
              </p:cNvSpPr>
              <p:nvPr/>
            </p:nvSpPr>
            <p:spPr bwMode="auto">
              <a:xfrm>
                <a:off x="2698" y="2914"/>
                <a:ext cx="190" cy="159"/>
              </a:xfrm>
              <a:custGeom>
                <a:avLst/>
                <a:gdLst>
                  <a:gd name="T0" fmla="*/ 220 w 238"/>
                  <a:gd name="T1" fmla="*/ 31 h 221"/>
                  <a:gd name="T2" fmla="*/ 208 w 238"/>
                  <a:gd name="T3" fmla="*/ 31 h 221"/>
                  <a:gd name="T4" fmla="*/ 195 w 238"/>
                  <a:gd name="T5" fmla="*/ 22 h 221"/>
                  <a:gd name="T6" fmla="*/ 178 w 238"/>
                  <a:gd name="T7" fmla="*/ 13 h 221"/>
                  <a:gd name="T8" fmla="*/ 157 w 238"/>
                  <a:gd name="T9" fmla="*/ 24 h 221"/>
                  <a:gd name="T10" fmla="*/ 138 w 238"/>
                  <a:gd name="T11" fmla="*/ 19 h 221"/>
                  <a:gd name="T12" fmla="*/ 121 w 238"/>
                  <a:gd name="T13" fmla="*/ 27 h 221"/>
                  <a:gd name="T14" fmla="*/ 120 w 238"/>
                  <a:gd name="T15" fmla="*/ 19 h 221"/>
                  <a:gd name="T16" fmla="*/ 105 w 238"/>
                  <a:gd name="T17" fmla="*/ 18 h 221"/>
                  <a:gd name="T18" fmla="*/ 87 w 238"/>
                  <a:gd name="T19" fmla="*/ 0 h 221"/>
                  <a:gd name="T20" fmla="*/ 60 w 238"/>
                  <a:gd name="T21" fmla="*/ 30 h 221"/>
                  <a:gd name="T22" fmla="*/ 17 w 238"/>
                  <a:gd name="T23" fmla="*/ 16 h 221"/>
                  <a:gd name="T24" fmla="*/ 0 w 238"/>
                  <a:gd name="T25" fmla="*/ 21 h 221"/>
                  <a:gd name="T26" fmla="*/ 0 w 238"/>
                  <a:gd name="T27" fmla="*/ 31 h 221"/>
                  <a:gd name="T28" fmla="*/ 46 w 238"/>
                  <a:gd name="T29" fmla="*/ 78 h 221"/>
                  <a:gd name="T30" fmla="*/ 57 w 238"/>
                  <a:gd name="T31" fmla="*/ 109 h 221"/>
                  <a:gd name="T32" fmla="*/ 81 w 238"/>
                  <a:gd name="T33" fmla="*/ 127 h 221"/>
                  <a:gd name="T34" fmla="*/ 91 w 238"/>
                  <a:gd name="T35" fmla="*/ 124 h 221"/>
                  <a:gd name="T36" fmla="*/ 150 w 238"/>
                  <a:gd name="T37" fmla="*/ 187 h 221"/>
                  <a:gd name="T38" fmla="*/ 154 w 238"/>
                  <a:gd name="T39" fmla="*/ 201 h 221"/>
                  <a:gd name="T40" fmla="*/ 150 w 238"/>
                  <a:gd name="T41" fmla="*/ 211 h 221"/>
                  <a:gd name="T42" fmla="*/ 154 w 238"/>
                  <a:gd name="T43" fmla="*/ 221 h 221"/>
                  <a:gd name="T44" fmla="*/ 171 w 238"/>
                  <a:gd name="T45" fmla="*/ 212 h 221"/>
                  <a:gd name="T46" fmla="*/ 184 w 238"/>
                  <a:gd name="T47" fmla="*/ 207 h 221"/>
                  <a:gd name="T48" fmla="*/ 184 w 238"/>
                  <a:gd name="T49" fmla="*/ 186 h 221"/>
                  <a:gd name="T50" fmla="*/ 201 w 238"/>
                  <a:gd name="T51" fmla="*/ 172 h 221"/>
                  <a:gd name="T52" fmla="*/ 208 w 238"/>
                  <a:gd name="T53" fmla="*/ 157 h 221"/>
                  <a:gd name="T54" fmla="*/ 226 w 238"/>
                  <a:gd name="T55" fmla="*/ 150 h 221"/>
                  <a:gd name="T56" fmla="*/ 229 w 238"/>
                  <a:gd name="T57" fmla="*/ 132 h 221"/>
                  <a:gd name="T58" fmla="*/ 226 w 238"/>
                  <a:gd name="T59" fmla="*/ 115 h 221"/>
                  <a:gd name="T60" fmla="*/ 235 w 238"/>
                  <a:gd name="T61" fmla="*/ 108 h 221"/>
                  <a:gd name="T62" fmla="*/ 219 w 238"/>
                  <a:gd name="T63" fmla="*/ 85 h 221"/>
                  <a:gd name="T64" fmla="*/ 238 w 238"/>
                  <a:gd name="T65" fmla="*/ 52 h 221"/>
                  <a:gd name="T66" fmla="*/ 220 w 238"/>
                  <a:gd name="T67" fmla="*/ 31 h 22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38"/>
                  <a:gd name="T103" fmla="*/ 0 h 221"/>
                  <a:gd name="T104" fmla="*/ 238 w 238"/>
                  <a:gd name="T105" fmla="*/ 221 h 22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38" h="221">
                    <a:moveTo>
                      <a:pt x="220" y="31"/>
                    </a:moveTo>
                    <a:lnTo>
                      <a:pt x="208" y="31"/>
                    </a:lnTo>
                    <a:lnTo>
                      <a:pt x="195" y="22"/>
                    </a:lnTo>
                    <a:lnTo>
                      <a:pt x="178" y="13"/>
                    </a:lnTo>
                    <a:lnTo>
                      <a:pt x="157" y="24"/>
                    </a:lnTo>
                    <a:lnTo>
                      <a:pt x="138" y="19"/>
                    </a:lnTo>
                    <a:lnTo>
                      <a:pt x="121" y="27"/>
                    </a:lnTo>
                    <a:lnTo>
                      <a:pt x="120" y="19"/>
                    </a:lnTo>
                    <a:lnTo>
                      <a:pt x="105" y="18"/>
                    </a:lnTo>
                    <a:lnTo>
                      <a:pt x="87" y="0"/>
                    </a:lnTo>
                    <a:lnTo>
                      <a:pt x="60" y="30"/>
                    </a:lnTo>
                    <a:lnTo>
                      <a:pt x="17" y="16"/>
                    </a:lnTo>
                    <a:lnTo>
                      <a:pt x="0" y="21"/>
                    </a:lnTo>
                    <a:lnTo>
                      <a:pt x="0" y="31"/>
                    </a:lnTo>
                    <a:lnTo>
                      <a:pt x="46" y="78"/>
                    </a:lnTo>
                    <a:lnTo>
                      <a:pt x="57" y="109"/>
                    </a:lnTo>
                    <a:lnTo>
                      <a:pt x="81" y="127"/>
                    </a:lnTo>
                    <a:lnTo>
                      <a:pt x="91" y="124"/>
                    </a:lnTo>
                    <a:lnTo>
                      <a:pt x="150" y="187"/>
                    </a:lnTo>
                    <a:lnTo>
                      <a:pt x="154" y="201"/>
                    </a:lnTo>
                    <a:lnTo>
                      <a:pt x="150" y="211"/>
                    </a:lnTo>
                    <a:lnTo>
                      <a:pt x="154" y="221"/>
                    </a:lnTo>
                    <a:lnTo>
                      <a:pt x="171" y="212"/>
                    </a:lnTo>
                    <a:lnTo>
                      <a:pt x="184" y="207"/>
                    </a:lnTo>
                    <a:lnTo>
                      <a:pt x="184" y="186"/>
                    </a:lnTo>
                    <a:lnTo>
                      <a:pt x="201" y="172"/>
                    </a:lnTo>
                    <a:lnTo>
                      <a:pt x="208" y="157"/>
                    </a:lnTo>
                    <a:lnTo>
                      <a:pt x="226" y="150"/>
                    </a:lnTo>
                    <a:lnTo>
                      <a:pt x="229" y="132"/>
                    </a:lnTo>
                    <a:lnTo>
                      <a:pt x="226" y="115"/>
                    </a:lnTo>
                    <a:lnTo>
                      <a:pt x="235" y="108"/>
                    </a:lnTo>
                    <a:lnTo>
                      <a:pt x="219" y="85"/>
                    </a:lnTo>
                    <a:lnTo>
                      <a:pt x="238" y="52"/>
                    </a:lnTo>
                    <a:lnTo>
                      <a:pt x="220" y="31"/>
                    </a:lnTo>
                    <a:close/>
                  </a:path>
                </a:pathLst>
              </a:custGeom>
              <a:solidFill>
                <a:schemeClr val="accent5"/>
              </a:solidFill>
              <a:ln w="6350">
                <a:solidFill>
                  <a:srgbClr val="CCCC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eorgia" pitchFamily="18" charset="0"/>
                </a:endParaRPr>
              </a:p>
            </p:txBody>
          </p:sp>
          <p:sp>
            <p:nvSpPr>
              <p:cNvPr id="344" name="Freeform 120"/>
              <p:cNvSpPr>
                <a:spLocks/>
              </p:cNvSpPr>
              <p:nvPr/>
            </p:nvSpPr>
            <p:spPr bwMode="auto">
              <a:xfrm>
                <a:off x="2957" y="3121"/>
                <a:ext cx="129" cy="79"/>
              </a:xfrm>
              <a:custGeom>
                <a:avLst/>
                <a:gdLst>
                  <a:gd name="T0" fmla="*/ 6 w 162"/>
                  <a:gd name="T1" fmla="*/ 33 h 110"/>
                  <a:gd name="T2" fmla="*/ 34 w 162"/>
                  <a:gd name="T3" fmla="*/ 14 h 110"/>
                  <a:gd name="T4" fmla="*/ 52 w 162"/>
                  <a:gd name="T5" fmla="*/ 11 h 110"/>
                  <a:gd name="T6" fmla="*/ 70 w 162"/>
                  <a:gd name="T7" fmla="*/ 6 h 110"/>
                  <a:gd name="T8" fmla="*/ 85 w 162"/>
                  <a:gd name="T9" fmla="*/ 6 h 110"/>
                  <a:gd name="T10" fmla="*/ 100 w 162"/>
                  <a:gd name="T11" fmla="*/ 0 h 110"/>
                  <a:gd name="T12" fmla="*/ 126 w 162"/>
                  <a:gd name="T13" fmla="*/ 6 h 110"/>
                  <a:gd name="T14" fmla="*/ 141 w 162"/>
                  <a:gd name="T15" fmla="*/ 5 h 110"/>
                  <a:gd name="T16" fmla="*/ 156 w 162"/>
                  <a:gd name="T17" fmla="*/ 20 h 110"/>
                  <a:gd name="T18" fmla="*/ 154 w 162"/>
                  <a:gd name="T19" fmla="*/ 63 h 110"/>
                  <a:gd name="T20" fmla="*/ 162 w 162"/>
                  <a:gd name="T21" fmla="*/ 68 h 110"/>
                  <a:gd name="T22" fmla="*/ 151 w 162"/>
                  <a:gd name="T23" fmla="*/ 86 h 110"/>
                  <a:gd name="T24" fmla="*/ 115 w 162"/>
                  <a:gd name="T25" fmla="*/ 93 h 110"/>
                  <a:gd name="T26" fmla="*/ 100 w 162"/>
                  <a:gd name="T27" fmla="*/ 89 h 110"/>
                  <a:gd name="T28" fmla="*/ 90 w 162"/>
                  <a:gd name="T29" fmla="*/ 110 h 110"/>
                  <a:gd name="T30" fmla="*/ 63 w 162"/>
                  <a:gd name="T31" fmla="*/ 108 h 110"/>
                  <a:gd name="T32" fmla="*/ 52 w 162"/>
                  <a:gd name="T33" fmla="*/ 105 h 110"/>
                  <a:gd name="T34" fmla="*/ 36 w 162"/>
                  <a:gd name="T35" fmla="*/ 104 h 110"/>
                  <a:gd name="T36" fmla="*/ 27 w 162"/>
                  <a:gd name="T37" fmla="*/ 95 h 110"/>
                  <a:gd name="T38" fmla="*/ 21 w 162"/>
                  <a:gd name="T39" fmla="*/ 98 h 110"/>
                  <a:gd name="T40" fmla="*/ 9 w 162"/>
                  <a:gd name="T41" fmla="*/ 89 h 110"/>
                  <a:gd name="T42" fmla="*/ 0 w 162"/>
                  <a:gd name="T43" fmla="*/ 63 h 110"/>
                  <a:gd name="T44" fmla="*/ 7 w 162"/>
                  <a:gd name="T45" fmla="*/ 50 h 110"/>
                  <a:gd name="T46" fmla="*/ 6 w 162"/>
                  <a:gd name="T47" fmla="*/ 33 h 1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62"/>
                  <a:gd name="T73" fmla="*/ 0 h 110"/>
                  <a:gd name="T74" fmla="*/ 162 w 162"/>
                  <a:gd name="T75" fmla="*/ 110 h 110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62" h="110">
                    <a:moveTo>
                      <a:pt x="6" y="33"/>
                    </a:moveTo>
                    <a:lnTo>
                      <a:pt x="34" y="14"/>
                    </a:lnTo>
                    <a:lnTo>
                      <a:pt x="52" y="11"/>
                    </a:lnTo>
                    <a:lnTo>
                      <a:pt x="70" y="6"/>
                    </a:lnTo>
                    <a:lnTo>
                      <a:pt x="85" y="6"/>
                    </a:lnTo>
                    <a:lnTo>
                      <a:pt x="100" y="0"/>
                    </a:lnTo>
                    <a:lnTo>
                      <a:pt x="126" y="6"/>
                    </a:lnTo>
                    <a:lnTo>
                      <a:pt x="141" y="5"/>
                    </a:lnTo>
                    <a:lnTo>
                      <a:pt x="156" y="20"/>
                    </a:lnTo>
                    <a:lnTo>
                      <a:pt x="154" y="63"/>
                    </a:lnTo>
                    <a:lnTo>
                      <a:pt x="162" y="68"/>
                    </a:lnTo>
                    <a:lnTo>
                      <a:pt x="151" y="86"/>
                    </a:lnTo>
                    <a:lnTo>
                      <a:pt x="115" y="93"/>
                    </a:lnTo>
                    <a:lnTo>
                      <a:pt x="100" y="89"/>
                    </a:lnTo>
                    <a:lnTo>
                      <a:pt x="90" y="110"/>
                    </a:lnTo>
                    <a:lnTo>
                      <a:pt x="63" y="108"/>
                    </a:lnTo>
                    <a:lnTo>
                      <a:pt x="52" y="105"/>
                    </a:lnTo>
                    <a:lnTo>
                      <a:pt x="36" y="104"/>
                    </a:lnTo>
                    <a:lnTo>
                      <a:pt x="27" y="95"/>
                    </a:lnTo>
                    <a:lnTo>
                      <a:pt x="21" y="98"/>
                    </a:lnTo>
                    <a:lnTo>
                      <a:pt x="9" y="89"/>
                    </a:lnTo>
                    <a:lnTo>
                      <a:pt x="0" y="63"/>
                    </a:lnTo>
                    <a:lnTo>
                      <a:pt x="7" y="50"/>
                    </a:lnTo>
                    <a:lnTo>
                      <a:pt x="6" y="33"/>
                    </a:lnTo>
                    <a:close/>
                  </a:path>
                </a:pathLst>
              </a:custGeom>
              <a:solidFill>
                <a:schemeClr val="accent5"/>
              </a:solidFill>
              <a:ln w="6350">
                <a:solidFill>
                  <a:srgbClr val="CCCC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eorgia" pitchFamily="18" charset="0"/>
                </a:endParaRPr>
              </a:p>
            </p:txBody>
          </p:sp>
          <p:sp>
            <p:nvSpPr>
              <p:cNvPr id="345" name="Freeform 121"/>
              <p:cNvSpPr>
                <a:spLocks/>
              </p:cNvSpPr>
              <p:nvPr/>
            </p:nvSpPr>
            <p:spPr bwMode="auto">
              <a:xfrm>
                <a:off x="2819" y="2864"/>
                <a:ext cx="261" cy="280"/>
              </a:xfrm>
              <a:custGeom>
                <a:avLst/>
                <a:gdLst>
                  <a:gd name="T0" fmla="*/ 120 w 327"/>
                  <a:gd name="T1" fmla="*/ 3 h 388"/>
                  <a:gd name="T2" fmla="*/ 168 w 327"/>
                  <a:gd name="T3" fmla="*/ 1 h 388"/>
                  <a:gd name="T4" fmla="*/ 180 w 327"/>
                  <a:gd name="T5" fmla="*/ 12 h 388"/>
                  <a:gd name="T6" fmla="*/ 187 w 327"/>
                  <a:gd name="T7" fmla="*/ 21 h 388"/>
                  <a:gd name="T8" fmla="*/ 196 w 327"/>
                  <a:gd name="T9" fmla="*/ 58 h 388"/>
                  <a:gd name="T10" fmla="*/ 223 w 327"/>
                  <a:gd name="T11" fmla="*/ 66 h 388"/>
                  <a:gd name="T12" fmla="*/ 235 w 327"/>
                  <a:gd name="T13" fmla="*/ 118 h 388"/>
                  <a:gd name="T14" fmla="*/ 252 w 327"/>
                  <a:gd name="T15" fmla="*/ 132 h 388"/>
                  <a:gd name="T16" fmla="*/ 282 w 327"/>
                  <a:gd name="T17" fmla="*/ 127 h 388"/>
                  <a:gd name="T18" fmla="*/ 303 w 327"/>
                  <a:gd name="T19" fmla="*/ 156 h 388"/>
                  <a:gd name="T20" fmla="*/ 301 w 327"/>
                  <a:gd name="T21" fmla="*/ 180 h 388"/>
                  <a:gd name="T22" fmla="*/ 297 w 327"/>
                  <a:gd name="T23" fmla="*/ 193 h 388"/>
                  <a:gd name="T24" fmla="*/ 306 w 327"/>
                  <a:gd name="T25" fmla="*/ 229 h 388"/>
                  <a:gd name="T26" fmla="*/ 327 w 327"/>
                  <a:gd name="T27" fmla="*/ 244 h 388"/>
                  <a:gd name="T28" fmla="*/ 298 w 327"/>
                  <a:gd name="T29" fmla="*/ 290 h 388"/>
                  <a:gd name="T30" fmla="*/ 295 w 327"/>
                  <a:gd name="T31" fmla="*/ 344 h 388"/>
                  <a:gd name="T32" fmla="*/ 271 w 327"/>
                  <a:gd name="T33" fmla="*/ 356 h 388"/>
                  <a:gd name="T34" fmla="*/ 241 w 327"/>
                  <a:gd name="T35" fmla="*/ 362 h 388"/>
                  <a:gd name="T36" fmla="*/ 205 w 327"/>
                  <a:gd name="T37" fmla="*/ 370 h 388"/>
                  <a:gd name="T38" fmla="*/ 178 w 327"/>
                  <a:gd name="T39" fmla="*/ 353 h 388"/>
                  <a:gd name="T40" fmla="*/ 153 w 327"/>
                  <a:gd name="T41" fmla="*/ 341 h 388"/>
                  <a:gd name="T42" fmla="*/ 135 w 327"/>
                  <a:gd name="T43" fmla="*/ 325 h 388"/>
                  <a:gd name="T44" fmla="*/ 105 w 327"/>
                  <a:gd name="T45" fmla="*/ 325 h 388"/>
                  <a:gd name="T46" fmla="*/ 91 w 327"/>
                  <a:gd name="T47" fmla="*/ 359 h 388"/>
                  <a:gd name="T48" fmla="*/ 13 w 327"/>
                  <a:gd name="T49" fmla="*/ 320 h 388"/>
                  <a:gd name="T50" fmla="*/ 18 w 327"/>
                  <a:gd name="T51" fmla="*/ 284 h 388"/>
                  <a:gd name="T52" fmla="*/ 33 w 327"/>
                  <a:gd name="T53" fmla="*/ 253 h 388"/>
                  <a:gd name="T54" fmla="*/ 55 w 327"/>
                  <a:gd name="T55" fmla="*/ 228 h 388"/>
                  <a:gd name="T56" fmla="*/ 75 w 327"/>
                  <a:gd name="T57" fmla="*/ 202 h 388"/>
                  <a:gd name="T58" fmla="*/ 84 w 327"/>
                  <a:gd name="T59" fmla="*/ 177 h 388"/>
                  <a:gd name="T60" fmla="*/ 85 w 327"/>
                  <a:gd name="T61" fmla="*/ 123 h 388"/>
                  <a:gd name="T62" fmla="*/ 72 w 327"/>
                  <a:gd name="T63" fmla="*/ 79 h 388"/>
                  <a:gd name="T64" fmla="*/ 55 w 327"/>
                  <a:gd name="T65" fmla="*/ 27 h 38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27"/>
                  <a:gd name="T100" fmla="*/ 0 h 388"/>
                  <a:gd name="T101" fmla="*/ 327 w 327"/>
                  <a:gd name="T102" fmla="*/ 388 h 38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27" h="388">
                    <a:moveTo>
                      <a:pt x="55" y="27"/>
                    </a:moveTo>
                    <a:lnTo>
                      <a:pt x="120" y="3"/>
                    </a:lnTo>
                    <a:lnTo>
                      <a:pt x="150" y="0"/>
                    </a:lnTo>
                    <a:lnTo>
                      <a:pt x="168" y="1"/>
                    </a:lnTo>
                    <a:lnTo>
                      <a:pt x="175" y="6"/>
                    </a:lnTo>
                    <a:lnTo>
                      <a:pt x="180" y="12"/>
                    </a:lnTo>
                    <a:lnTo>
                      <a:pt x="181" y="19"/>
                    </a:lnTo>
                    <a:lnTo>
                      <a:pt x="187" y="21"/>
                    </a:lnTo>
                    <a:lnTo>
                      <a:pt x="195" y="36"/>
                    </a:lnTo>
                    <a:lnTo>
                      <a:pt x="196" y="58"/>
                    </a:lnTo>
                    <a:lnTo>
                      <a:pt x="204" y="66"/>
                    </a:lnTo>
                    <a:lnTo>
                      <a:pt x="223" y="66"/>
                    </a:lnTo>
                    <a:lnTo>
                      <a:pt x="235" y="97"/>
                    </a:lnTo>
                    <a:lnTo>
                      <a:pt x="235" y="118"/>
                    </a:lnTo>
                    <a:lnTo>
                      <a:pt x="243" y="132"/>
                    </a:lnTo>
                    <a:lnTo>
                      <a:pt x="252" y="132"/>
                    </a:lnTo>
                    <a:lnTo>
                      <a:pt x="271" y="118"/>
                    </a:lnTo>
                    <a:lnTo>
                      <a:pt x="282" y="127"/>
                    </a:lnTo>
                    <a:lnTo>
                      <a:pt x="283" y="145"/>
                    </a:lnTo>
                    <a:lnTo>
                      <a:pt x="303" y="156"/>
                    </a:lnTo>
                    <a:lnTo>
                      <a:pt x="300" y="175"/>
                    </a:lnTo>
                    <a:lnTo>
                      <a:pt x="301" y="180"/>
                    </a:lnTo>
                    <a:lnTo>
                      <a:pt x="304" y="183"/>
                    </a:lnTo>
                    <a:lnTo>
                      <a:pt x="297" y="193"/>
                    </a:lnTo>
                    <a:lnTo>
                      <a:pt x="295" y="205"/>
                    </a:lnTo>
                    <a:lnTo>
                      <a:pt x="306" y="229"/>
                    </a:lnTo>
                    <a:lnTo>
                      <a:pt x="322" y="232"/>
                    </a:lnTo>
                    <a:lnTo>
                      <a:pt x="327" y="244"/>
                    </a:lnTo>
                    <a:lnTo>
                      <a:pt x="322" y="268"/>
                    </a:lnTo>
                    <a:lnTo>
                      <a:pt x="298" y="290"/>
                    </a:lnTo>
                    <a:lnTo>
                      <a:pt x="304" y="328"/>
                    </a:lnTo>
                    <a:lnTo>
                      <a:pt x="295" y="344"/>
                    </a:lnTo>
                    <a:lnTo>
                      <a:pt x="301" y="362"/>
                    </a:lnTo>
                    <a:lnTo>
                      <a:pt x="271" y="356"/>
                    </a:lnTo>
                    <a:lnTo>
                      <a:pt x="256" y="362"/>
                    </a:lnTo>
                    <a:lnTo>
                      <a:pt x="241" y="362"/>
                    </a:lnTo>
                    <a:lnTo>
                      <a:pt x="223" y="367"/>
                    </a:lnTo>
                    <a:lnTo>
                      <a:pt x="205" y="370"/>
                    </a:lnTo>
                    <a:lnTo>
                      <a:pt x="177" y="388"/>
                    </a:lnTo>
                    <a:lnTo>
                      <a:pt x="178" y="353"/>
                    </a:lnTo>
                    <a:lnTo>
                      <a:pt x="172" y="344"/>
                    </a:lnTo>
                    <a:lnTo>
                      <a:pt x="153" y="341"/>
                    </a:lnTo>
                    <a:lnTo>
                      <a:pt x="147" y="326"/>
                    </a:lnTo>
                    <a:lnTo>
                      <a:pt x="135" y="325"/>
                    </a:lnTo>
                    <a:lnTo>
                      <a:pt x="130" y="329"/>
                    </a:lnTo>
                    <a:lnTo>
                      <a:pt x="105" y="325"/>
                    </a:lnTo>
                    <a:lnTo>
                      <a:pt x="96" y="332"/>
                    </a:lnTo>
                    <a:lnTo>
                      <a:pt x="91" y="359"/>
                    </a:lnTo>
                    <a:lnTo>
                      <a:pt x="81" y="380"/>
                    </a:lnTo>
                    <a:lnTo>
                      <a:pt x="13" y="320"/>
                    </a:lnTo>
                    <a:lnTo>
                      <a:pt x="0" y="292"/>
                    </a:lnTo>
                    <a:lnTo>
                      <a:pt x="18" y="284"/>
                    </a:lnTo>
                    <a:lnTo>
                      <a:pt x="33" y="276"/>
                    </a:lnTo>
                    <a:lnTo>
                      <a:pt x="33" y="253"/>
                    </a:lnTo>
                    <a:lnTo>
                      <a:pt x="48" y="244"/>
                    </a:lnTo>
                    <a:lnTo>
                      <a:pt x="55" y="228"/>
                    </a:lnTo>
                    <a:lnTo>
                      <a:pt x="72" y="217"/>
                    </a:lnTo>
                    <a:lnTo>
                      <a:pt x="75" y="202"/>
                    </a:lnTo>
                    <a:lnTo>
                      <a:pt x="73" y="186"/>
                    </a:lnTo>
                    <a:lnTo>
                      <a:pt x="84" y="177"/>
                    </a:lnTo>
                    <a:lnTo>
                      <a:pt x="69" y="154"/>
                    </a:lnTo>
                    <a:lnTo>
                      <a:pt x="85" y="123"/>
                    </a:lnTo>
                    <a:lnTo>
                      <a:pt x="67" y="102"/>
                    </a:lnTo>
                    <a:lnTo>
                      <a:pt x="72" y="79"/>
                    </a:lnTo>
                    <a:lnTo>
                      <a:pt x="55" y="58"/>
                    </a:lnTo>
                    <a:lnTo>
                      <a:pt x="55" y="27"/>
                    </a:lnTo>
                    <a:close/>
                  </a:path>
                </a:pathLst>
              </a:custGeom>
              <a:solidFill>
                <a:schemeClr val="accent5"/>
              </a:solidFill>
              <a:ln w="6350">
                <a:solidFill>
                  <a:srgbClr val="CCCC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eorgia" pitchFamily="18" charset="0"/>
                </a:endParaRPr>
              </a:p>
            </p:txBody>
          </p:sp>
          <p:sp>
            <p:nvSpPr>
              <p:cNvPr id="346" name="Freeform 122"/>
              <p:cNvSpPr>
                <a:spLocks/>
              </p:cNvSpPr>
              <p:nvPr/>
            </p:nvSpPr>
            <p:spPr bwMode="auto">
              <a:xfrm>
                <a:off x="3239" y="2709"/>
                <a:ext cx="179" cy="180"/>
              </a:xfrm>
              <a:custGeom>
                <a:avLst/>
                <a:gdLst>
                  <a:gd name="T0" fmla="*/ 121 w 225"/>
                  <a:gd name="T1" fmla="*/ 249 h 249"/>
                  <a:gd name="T2" fmla="*/ 108 w 225"/>
                  <a:gd name="T3" fmla="*/ 235 h 249"/>
                  <a:gd name="T4" fmla="*/ 105 w 225"/>
                  <a:gd name="T5" fmla="*/ 202 h 249"/>
                  <a:gd name="T6" fmla="*/ 91 w 225"/>
                  <a:gd name="T7" fmla="*/ 178 h 249"/>
                  <a:gd name="T8" fmla="*/ 90 w 225"/>
                  <a:gd name="T9" fmla="*/ 157 h 249"/>
                  <a:gd name="T10" fmla="*/ 94 w 225"/>
                  <a:gd name="T11" fmla="*/ 142 h 249"/>
                  <a:gd name="T12" fmla="*/ 82 w 225"/>
                  <a:gd name="T13" fmla="*/ 120 h 249"/>
                  <a:gd name="T14" fmla="*/ 67 w 225"/>
                  <a:gd name="T15" fmla="*/ 103 h 249"/>
                  <a:gd name="T16" fmla="*/ 61 w 225"/>
                  <a:gd name="T17" fmla="*/ 85 h 249"/>
                  <a:gd name="T18" fmla="*/ 58 w 225"/>
                  <a:gd name="T19" fmla="*/ 73 h 249"/>
                  <a:gd name="T20" fmla="*/ 40 w 225"/>
                  <a:gd name="T21" fmla="*/ 61 h 249"/>
                  <a:gd name="T22" fmla="*/ 30 w 225"/>
                  <a:gd name="T23" fmla="*/ 45 h 249"/>
                  <a:gd name="T24" fmla="*/ 19 w 225"/>
                  <a:gd name="T25" fmla="*/ 27 h 249"/>
                  <a:gd name="T26" fmla="*/ 0 w 225"/>
                  <a:gd name="T27" fmla="*/ 15 h 249"/>
                  <a:gd name="T28" fmla="*/ 30 w 225"/>
                  <a:gd name="T29" fmla="*/ 0 h 249"/>
                  <a:gd name="T30" fmla="*/ 54 w 225"/>
                  <a:gd name="T31" fmla="*/ 3 h 249"/>
                  <a:gd name="T32" fmla="*/ 69 w 225"/>
                  <a:gd name="T33" fmla="*/ 6 h 249"/>
                  <a:gd name="T34" fmla="*/ 108 w 225"/>
                  <a:gd name="T35" fmla="*/ 34 h 249"/>
                  <a:gd name="T36" fmla="*/ 117 w 225"/>
                  <a:gd name="T37" fmla="*/ 39 h 249"/>
                  <a:gd name="T38" fmla="*/ 145 w 225"/>
                  <a:gd name="T39" fmla="*/ 45 h 249"/>
                  <a:gd name="T40" fmla="*/ 162 w 225"/>
                  <a:gd name="T41" fmla="*/ 69 h 249"/>
                  <a:gd name="T42" fmla="*/ 154 w 225"/>
                  <a:gd name="T43" fmla="*/ 87 h 249"/>
                  <a:gd name="T44" fmla="*/ 165 w 225"/>
                  <a:gd name="T45" fmla="*/ 111 h 249"/>
                  <a:gd name="T46" fmla="*/ 192 w 225"/>
                  <a:gd name="T47" fmla="*/ 129 h 249"/>
                  <a:gd name="T48" fmla="*/ 202 w 225"/>
                  <a:gd name="T49" fmla="*/ 144 h 249"/>
                  <a:gd name="T50" fmla="*/ 219 w 225"/>
                  <a:gd name="T51" fmla="*/ 150 h 249"/>
                  <a:gd name="T52" fmla="*/ 225 w 225"/>
                  <a:gd name="T53" fmla="*/ 151 h 249"/>
                  <a:gd name="T54" fmla="*/ 214 w 225"/>
                  <a:gd name="T55" fmla="*/ 159 h 249"/>
                  <a:gd name="T56" fmla="*/ 186 w 225"/>
                  <a:gd name="T57" fmla="*/ 159 h 249"/>
                  <a:gd name="T58" fmla="*/ 162 w 225"/>
                  <a:gd name="T59" fmla="*/ 157 h 249"/>
                  <a:gd name="T60" fmla="*/ 151 w 225"/>
                  <a:gd name="T61" fmla="*/ 162 h 249"/>
                  <a:gd name="T62" fmla="*/ 154 w 225"/>
                  <a:gd name="T63" fmla="*/ 189 h 249"/>
                  <a:gd name="T64" fmla="*/ 150 w 225"/>
                  <a:gd name="T65" fmla="*/ 210 h 249"/>
                  <a:gd name="T66" fmla="*/ 126 w 225"/>
                  <a:gd name="T67" fmla="*/ 235 h 249"/>
                  <a:gd name="T68" fmla="*/ 121 w 225"/>
                  <a:gd name="T69" fmla="*/ 249 h 24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25"/>
                  <a:gd name="T106" fmla="*/ 0 h 249"/>
                  <a:gd name="T107" fmla="*/ 225 w 225"/>
                  <a:gd name="T108" fmla="*/ 249 h 24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25" h="249">
                    <a:moveTo>
                      <a:pt x="121" y="249"/>
                    </a:moveTo>
                    <a:lnTo>
                      <a:pt x="108" y="235"/>
                    </a:lnTo>
                    <a:lnTo>
                      <a:pt x="105" y="202"/>
                    </a:lnTo>
                    <a:lnTo>
                      <a:pt x="91" y="178"/>
                    </a:lnTo>
                    <a:lnTo>
                      <a:pt x="90" y="157"/>
                    </a:lnTo>
                    <a:lnTo>
                      <a:pt x="94" y="142"/>
                    </a:lnTo>
                    <a:lnTo>
                      <a:pt x="82" y="120"/>
                    </a:lnTo>
                    <a:lnTo>
                      <a:pt x="67" y="103"/>
                    </a:lnTo>
                    <a:lnTo>
                      <a:pt x="61" y="85"/>
                    </a:lnTo>
                    <a:lnTo>
                      <a:pt x="58" y="73"/>
                    </a:lnTo>
                    <a:lnTo>
                      <a:pt x="40" y="61"/>
                    </a:lnTo>
                    <a:lnTo>
                      <a:pt x="30" y="45"/>
                    </a:lnTo>
                    <a:lnTo>
                      <a:pt x="19" y="27"/>
                    </a:lnTo>
                    <a:lnTo>
                      <a:pt x="0" y="15"/>
                    </a:lnTo>
                    <a:lnTo>
                      <a:pt x="30" y="0"/>
                    </a:lnTo>
                    <a:lnTo>
                      <a:pt x="54" y="3"/>
                    </a:lnTo>
                    <a:lnTo>
                      <a:pt x="69" y="6"/>
                    </a:lnTo>
                    <a:lnTo>
                      <a:pt x="108" y="34"/>
                    </a:lnTo>
                    <a:lnTo>
                      <a:pt x="117" y="39"/>
                    </a:lnTo>
                    <a:lnTo>
                      <a:pt x="145" y="45"/>
                    </a:lnTo>
                    <a:lnTo>
                      <a:pt x="162" y="69"/>
                    </a:lnTo>
                    <a:lnTo>
                      <a:pt x="154" y="87"/>
                    </a:lnTo>
                    <a:lnTo>
                      <a:pt x="165" y="111"/>
                    </a:lnTo>
                    <a:lnTo>
                      <a:pt x="192" y="129"/>
                    </a:lnTo>
                    <a:lnTo>
                      <a:pt x="202" y="144"/>
                    </a:lnTo>
                    <a:lnTo>
                      <a:pt x="219" y="150"/>
                    </a:lnTo>
                    <a:lnTo>
                      <a:pt x="225" y="151"/>
                    </a:lnTo>
                    <a:lnTo>
                      <a:pt x="214" y="159"/>
                    </a:lnTo>
                    <a:lnTo>
                      <a:pt x="186" y="159"/>
                    </a:lnTo>
                    <a:lnTo>
                      <a:pt x="162" y="157"/>
                    </a:lnTo>
                    <a:lnTo>
                      <a:pt x="151" y="162"/>
                    </a:lnTo>
                    <a:lnTo>
                      <a:pt x="154" y="189"/>
                    </a:lnTo>
                    <a:lnTo>
                      <a:pt x="150" y="210"/>
                    </a:lnTo>
                    <a:lnTo>
                      <a:pt x="126" y="235"/>
                    </a:lnTo>
                    <a:lnTo>
                      <a:pt x="121" y="249"/>
                    </a:lnTo>
                    <a:close/>
                  </a:path>
                </a:pathLst>
              </a:custGeom>
              <a:solidFill>
                <a:schemeClr val="accent5"/>
              </a:solidFill>
              <a:ln w="6350">
                <a:solidFill>
                  <a:srgbClr val="CCCC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eorgia" pitchFamily="18" charset="0"/>
                </a:endParaRPr>
              </a:p>
            </p:txBody>
          </p:sp>
          <p:sp>
            <p:nvSpPr>
              <p:cNvPr id="347" name="Freeform 123"/>
              <p:cNvSpPr>
                <a:spLocks/>
              </p:cNvSpPr>
              <p:nvPr/>
            </p:nvSpPr>
            <p:spPr bwMode="auto">
              <a:xfrm>
                <a:off x="3056" y="2205"/>
                <a:ext cx="427" cy="316"/>
              </a:xfrm>
              <a:custGeom>
                <a:avLst/>
                <a:gdLst>
                  <a:gd name="T0" fmla="*/ 203 w 535"/>
                  <a:gd name="T1" fmla="*/ 28 h 437"/>
                  <a:gd name="T2" fmla="*/ 175 w 535"/>
                  <a:gd name="T3" fmla="*/ 47 h 437"/>
                  <a:gd name="T4" fmla="*/ 165 w 535"/>
                  <a:gd name="T5" fmla="*/ 65 h 437"/>
                  <a:gd name="T6" fmla="*/ 165 w 535"/>
                  <a:gd name="T7" fmla="*/ 95 h 437"/>
                  <a:gd name="T8" fmla="*/ 133 w 535"/>
                  <a:gd name="T9" fmla="*/ 113 h 437"/>
                  <a:gd name="T10" fmla="*/ 131 w 535"/>
                  <a:gd name="T11" fmla="*/ 139 h 437"/>
                  <a:gd name="T12" fmla="*/ 125 w 535"/>
                  <a:gd name="T13" fmla="*/ 197 h 437"/>
                  <a:gd name="T14" fmla="*/ 100 w 535"/>
                  <a:gd name="T15" fmla="*/ 195 h 437"/>
                  <a:gd name="T16" fmla="*/ 56 w 535"/>
                  <a:gd name="T17" fmla="*/ 233 h 437"/>
                  <a:gd name="T18" fmla="*/ 30 w 535"/>
                  <a:gd name="T19" fmla="*/ 221 h 437"/>
                  <a:gd name="T20" fmla="*/ 18 w 535"/>
                  <a:gd name="T21" fmla="*/ 251 h 437"/>
                  <a:gd name="T22" fmla="*/ 30 w 535"/>
                  <a:gd name="T23" fmla="*/ 295 h 437"/>
                  <a:gd name="T24" fmla="*/ 18 w 535"/>
                  <a:gd name="T25" fmla="*/ 339 h 437"/>
                  <a:gd name="T26" fmla="*/ 6 w 535"/>
                  <a:gd name="T27" fmla="*/ 363 h 437"/>
                  <a:gd name="T28" fmla="*/ 10 w 535"/>
                  <a:gd name="T29" fmla="*/ 391 h 437"/>
                  <a:gd name="T30" fmla="*/ 38 w 535"/>
                  <a:gd name="T31" fmla="*/ 425 h 437"/>
                  <a:gd name="T32" fmla="*/ 111 w 535"/>
                  <a:gd name="T33" fmla="*/ 409 h 437"/>
                  <a:gd name="T34" fmla="*/ 213 w 535"/>
                  <a:gd name="T35" fmla="*/ 419 h 437"/>
                  <a:gd name="T36" fmla="*/ 301 w 535"/>
                  <a:gd name="T37" fmla="*/ 425 h 437"/>
                  <a:gd name="T38" fmla="*/ 341 w 535"/>
                  <a:gd name="T39" fmla="*/ 417 h 437"/>
                  <a:gd name="T40" fmla="*/ 407 w 535"/>
                  <a:gd name="T41" fmla="*/ 419 h 437"/>
                  <a:gd name="T42" fmla="*/ 429 w 535"/>
                  <a:gd name="T43" fmla="*/ 417 h 437"/>
                  <a:gd name="T44" fmla="*/ 461 w 535"/>
                  <a:gd name="T45" fmla="*/ 367 h 437"/>
                  <a:gd name="T46" fmla="*/ 487 w 535"/>
                  <a:gd name="T47" fmla="*/ 357 h 437"/>
                  <a:gd name="T48" fmla="*/ 461 w 535"/>
                  <a:gd name="T49" fmla="*/ 293 h 437"/>
                  <a:gd name="T50" fmla="*/ 501 w 535"/>
                  <a:gd name="T51" fmla="*/ 289 h 437"/>
                  <a:gd name="T52" fmla="*/ 535 w 535"/>
                  <a:gd name="T53" fmla="*/ 237 h 437"/>
                  <a:gd name="T54" fmla="*/ 467 w 535"/>
                  <a:gd name="T55" fmla="*/ 219 h 437"/>
                  <a:gd name="T56" fmla="*/ 451 w 535"/>
                  <a:gd name="T57" fmla="*/ 155 h 437"/>
                  <a:gd name="T58" fmla="*/ 401 w 535"/>
                  <a:gd name="T59" fmla="*/ 99 h 437"/>
                  <a:gd name="T60" fmla="*/ 403 w 535"/>
                  <a:gd name="T61" fmla="*/ 63 h 437"/>
                  <a:gd name="T62" fmla="*/ 371 w 535"/>
                  <a:gd name="T63" fmla="*/ 12 h 437"/>
                  <a:gd name="T64" fmla="*/ 303 w 535"/>
                  <a:gd name="T65" fmla="*/ 18 h 437"/>
                  <a:gd name="T66" fmla="*/ 251 w 535"/>
                  <a:gd name="T67" fmla="*/ 0 h 43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35"/>
                  <a:gd name="T103" fmla="*/ 0 h 437"/>
                  <a:gd name="T104" fmla="*/ 535 w 535"/>
                  <a:gd name="T105" fmla="*/ 437 h 43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35" h="437">
                    <a:moveTo>
                      <a:pt x="217" y="10"/>
                    </a:moveTo>
                    <a:lnTo>
                      <a:pt x="203" y="28"/>
                    </a:lnTo>
                    <a:lnTo>
                      <a:pt x="193" y="45"/>
                    </a:lnTo>
                    <a:lnTo>
                      <a:pt x="175" y="47"/>
                    </a:lnTo>
                    <a:lnTo>
                      <a:pt x="157" y="53"/>
                    </a:lnTo>
                    <a:lnTo>
                      <a:pt x="165" y="65"/>
                    </a:lnTo>
                    <a:lnTo>
                      <a:pt x="165" y="71"/>
                    </a:lnTo>
                    <a:lnTo>
                      <a:pt x="165" y="95"/>
                    </a:lnTo>
                    <a:lnTo>
                      <a:pt x="149" y="97"/>
                    </a:lnTo>
                    <a:lnTo>
                      <a:pt x="133" y="113"/>
                    </a:lnTo>
                    <a:lnTo>
                      <a:pt x="133" y="131"/>
                    </a:lnTo>
                    <a:lnTo>
                      <a:pt x="131" y="139"/>
                    </a:lnTo>
                    <a:lnTo>
                      <a:pt x="125" y="149"/>
                    </a:lnTo>
                    <a:lnTo>
                      <a:pt x="125" y="197"/>
                    </a:lnTo>
                    <a:lnTo>
                      <a:pt x="115" y="203"/>
                    </a:lnTo>
                    <a:lnTo>
                      <a:pt x="100" y="195"/>
                    </a:lnTo>
                    <a:lnTo>
                      <a:pt x="74" y="215"/>
                    </a:lnTo>
                    <a:lnTo>
                      <a:pt x="56" y="233"/>
                    </a:lnTo>
                    <a:lnTo>
                      <a:pt x="38" y="221"/>
                    </a:lnTo>
                    <a:lnTo>
                      <a:pt x="30" y="221"/>
                    </a:lnTo>
                    <a:lnTo>
                      <a:pt x="14" y="225"/>
                    </a:lnTo>
                    <a:lnTo>
                      <a:pt x="18" y="251"/>
                    </a:lnTo>
                    <a:lnTo>
                      <a:pt x="26" y="277"/>
                    </a:lnTo>
                    <a:lnTo>
                      <a:pt x="30" y="295"/>
                    </a:lnTo>
                    <a:lnTo>
                      <a:pt x="28" y="319"/>
                    </a:lnTo>
                    <a:lnTo>
                      <a:pt x="18" y="339"/>
                    </a:lnTo>
                    <a:lnTo>
                      <a:pt x="0" y="355"/>
                    </a:lnTo>
                    <a:lnTo>
                      <a:pt x="6" y="363"/>
                    </a:lnTo>
                    <a:lnTo>
                      <a:pt x="20" y="373"/>
                    </a:lnTo>
                    <a:lnTo>
                      <a:pt x="10" y="391"/>
                    </a:lnTo>
                    <a:lnTo>
                      <a:pt x="12" y="425"/>
                    </a:lnTo>
                    <a:lnTo>
                      <a:pt x="38" y="425"/>
                    </a:lnTo>
                    <a:lnTo>
                      <a:pt x="50" y="413"/>
                    </a:lnTo>
                    <a:lnTo>
                      <a:pt x="111" y="409"/>
                    </a:lnTo>
                    <a:lnTo>
                      <a:pt x="163" y="411"/>
                    </a:lnTo>
                    <a:lnTo>
                      <a:pt x="213" y="419"/>
                    </a:lnTo>
                    <a:lnTo>
                      <a:pt x="257" y="427"/>
                    </a:lnTo>
                    <a:lnTo>
                      <a:pt x="301" y="425"/>
                    </a:lnTo>
                    <a:lnTo>
                      <a:pt x="321" y="419"/>
                    </a:lnTo>
                    <a:lnTo>
                      <a:pt x="341" y="417"/>
                    </a:lnTo>
                    <a:lnTo>
                      <a:pt x="365" y="429"/>
                    </a:lnTo>
                    <a:lnTo>
                      <a:pt x="407" y="419"/>
                    </a:lnTo>
                    <a:lnTo>
                      <a:pt x="417" y="437"/>
                    </a:lnTo>
                    <a:lnTo>
                      <a:pt x="429" y="417"/>
                    </a:lnTo>
                    <a:lnTo>
                      <a:pt x="431" y="383"/>
                    </a:lnTo>
                    <a:lnTo>
                      <a:pt x="461" y="367"/>
                    </a:lnTo>
                    <a:lnTo>
                      <a:pt x="487" y="363"/>
                    </a:lnTo>
                    <a:lnTo>
                      <a:pt x="487" y="357"/>
                    </a:lnTo>
                    <a:lnTo>
                      <a:pt x="469" y="317"/>
                    </a:lnTo>
                    <a:lnTo>
                      <a:pt x="461" y="293"/>
                    </a:lnTo>
                    <a:lnTo>
                      <a:pt x="477" y="285"/>
                    </a:lnTo>
                    <a:lnTo>
                      <a:pt x="501" y="289"/>
                    </a:lnTo>
                    <a:lnTo>
                      <a:pt x="535" y="275"/>
                    </a:lnTo>
                    <a:lnTo>
                      <a:pt x="535" y="237"/>
                    </a:lnTo>
                    <a:lnTo>
                      <a:pt x="499" y="225"/>
                    </a:lnTo>
                    <a:lnTo>
                      <a:pt x="467" y="219"/>
                    </a:lnTo>
                    <a:lnTo>
                      <a:pt x="449" y="187"/>
                    </a:lnTo>
                    <a:lnTo>
                      <a:pt x="451" y="155"/>
                    </a:lnTo>
                    <a:lnTo>
                      <a:pt x="419" y="123"/>
                    </a:lnTo>
                    <a:lnTo>
                      <a:pt x="401" y="99"/>
                    </a:lnTo>
                    <a:lnTo>
                      <a:pt x="399" y="77"/>
                    </a:lnTo>
                    <a:lnTo>
                      <a:pt x="403" y="63"/>
                    </a:lnTo>
                    <a:lnTo>
                      <a:pt x="403" y="34"/>
                    </a:lnTo>
                    <a:lnTo>
                      <a:pt x="371" y="12"/>
                    </a:lnTo>
                    <a:lnTo>
                      <a:pt x="335" y="12"/>
                    </a:lnTo>
                    <a:lnTo>
                      <a:pt x="303" y="18"/>
                    </a:lnTo>
                    <a:lnTo>
                      <a:pt x="289" y="6"/>
                    </a:lnTo>
                    <a:lnTo>
                      <a:pt x="251" y="0"/>
                    </a:lnTo>
                    <a:lnTo>
                      <a:pt x="217" y="10"/>
                    </a:lnTo>
                    <a:close/>
                  </a:path>
                </a:pathLst>
              </a:custGeom>
              <a:solidFill>
                <a:sysClr val="windowText" lastClr="000000">
                  <a:lumMod val="50000"/>
                  <a:lumOff val="50000"/>
                </a:sysClr>
              </a:solidFill>
              <a:ln w="6350">
                <a:solidFill>
                  <a:srgbClr val="CCCC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eorgia" pitchFamily="18" charset="0"/>
                </a:endParaRPr>
              </a:p>
            </p:txBody>
          </p:sp>
          <p:sp>
            <p:nvSpPr>
              <p:cNvPr id="348" name="Freeform 124"/>
              <p:cNvSpPr>
                <a:spLocks/>
              </p:cNvSpPr>
              <p:nvPr/>
            </p:nvSpPr>
            <p:spPr bwMode="auto">
              <a:xfrm>
                <a:off x="3016" y="2453"/>
                <a:ext cx="828" cy="488"/>
              </a:xfrm>
              <a:custGeom>
                <a:avLst/>
                <a:gdLst>
                  <a:gd name="T0" fmla="*/ 597 w 1032"/>
                  <a:gd name="T1" fmla="*/ 6 h 677"/>
                  <a:gd name="T2" fmla="*/ 682 w 1032"/>
                  <a:gd name="T3" fmla="*/ 36 h 677"/>
                  <a:gd name="T4" fmla="*/ 782 w 1032"/>
                  <a:gd name="T5" fmla="*/ 112 h 677"/>
                  <a:gd name="T6" fmla="*/ 892 w 1032"/>
                  <a:gd name="T7" fmla="*/ 154 h 677"/>
                  <a:gd name="T8" fmla="*/ 1012 w 1032"/>
                  <a:gd name="T9" fmla="*/ 182 h 677"/>
                  <a:gd name="T10" fmla="*/ 1000 w 1032"/>
                  <a:gd name="T11" fmla="*/ 321 h 677"/>
                  <a:gd name="T12" fmla="*/ 948 w 1032"/>
                  <a:gd name="T13" fmla="*/ 367 h 677"/>
                  <a:gd name="T14" fmla="*/ 750 w 1032"/>
                  <a:gd name="T15" fmla="*/ 451 h 677"/>
                  <a:gd name="T16" fmla="*/ 696 w 1032"/>
                  <a:gd name="T17" fmla="*/ 503 h 677"/>
                  <a:gd name="T18" fmla="*/ 766 w 1032"/>
                  <a:gd name="T19" fmla="*/ 567 h 677"/>
                  <a:gd name="T20" fmla="*/ 810 w 1032"/>
                  <a:gd name="T21" fmla="*/ 559 h 677"/>
                  <a:gd name="T22" fmla="*/ 856 w 1032"/>
                  <a:gd name="T23" fmla="*/ 561 h 677"/>
                  <a:gd name="T24" fmla="*/ 796 w 1032"/>
                  <a:gd name="T25" fmla="*/ 595 h 677"/>
                  <a:gd name="T26" fmla="*/ 738 w 1032"/>
                  <a:gd name="T27" fmla="*/ 637 h 677"/>
                  <a:gd name="T28" fmla="*/ 684 w 1032"/>
                  <a:gd name="T29" fmla="*/ 669 h 677"/>
                  <a:gd name="T30" fmla="*/ 678 w 1032"/>
                  <a:gd name="T31" fmla="*/ 601 h 677"/>
                  <a:gd name="T32" fmla="*/ 617 w 1032"/>
                  <a:gd name="T33" fmla="*/ 591 h 677"/>
                  <a:gd name="T34" fmla="*/ 641 w 1032"/>
                  <a:gd name="T35" fmla="*/ 531 h 677"/>
                  <a:gd name="T36" fmla="*/ 631 w 1032"/>
                  <a:gd name="T37" fmla="*/ 503 h 677"/>
                  <a:gd name="T38" fmla="*/ 593 w 1032"/>
                  <a:gd name="T39" fmla="*/ 515 h 677"/>
                  <a:gd name="T40" fmla="*/ 591 w 1032"/>
                  <a:gd name="T41" fmla="*/ 485 h 677"/>
                  <a:gd name="T42" fmla="*/ 545 w 1032"/>
                  <a:gd name="T43" fmla="*/ 487 h 677"/>
                  <a:gd name="T44" fmla="*/ 517 w 1032"/>
                  <a:gd name="T45" fmla="*/ 513 h 677"/>
                  <a:gd name="T46" fmla="*/ 515 w 1032"/>
                  <a:gd name="T47" fmla="*/ 559 h 677"/>
                  <a:gd name="T48" fmla="*/ 501 w 1032"/>
                  <a:gd name="T49" fmla="*/ 575 h 677"/>
                  <a:gd name="T50" fmla="*/ 501 w 1032"/>
                  <a:gd name="T51" fmla="*/ 595 h 677"/>
                  <a:gd name="T52" fmla="*/ 455 w 1032"/>
                  <a:gd name="T53" fmla="*/ 601 h 677"/>
                  <a:gd name="T54" fmla="*/ 403 w 1032"/>
                  <a:gd name="T55" fmla="*/ 591 h 677"/>
                  <a:gd name="T56" fmla="*/ 435 w 1032"/>
                  <a:gd name="T57" fmla="*/ 517 h 677"/>
                  <a:gd name="T58" fmla="*/ 503 w 1032"/>
                  <a:gd name="T59" fmla="*/ 507 h 677"/>
                  <a:gd name="T60" fmla="*/ 443 w 1032"/>
                  <a:gd name="T61" fmla="*/ 469 h 677"/>
                  <a:gd name="T62" fmla="*/ 423 w 1032"/>
                  <a:gd name="T63" fmla="*/ 399 h 677"/>
                  <a:gd name="T64" fmla="*/ 309 w 1032"/>
                  <a:gd name="T65" fmla="*/ 359 h 677"/>
                  <a:gd name="T66" fmla="*/ 261 w 1032"/>
                  <a:gd name="T67" fmla="*/ 389 h 677"/>
                  <a:gd name="T68" fmla="*/ 187 w 1032"/>
                  <a:gd name="T69" fmla="*/ 405 h 677"/>
                  <a:gd name="T70" fmla="*/ 136 w 1032"/>
                  <a:gd name="T71" fmla="*/ 399 h 677"/>
                  <a:gd name="T72" fmla="*/ 80 w 1032"/>
                  <a:gd name="T73" fmla="*/ 393 h 677"/>
                  <a:gd name="T74" fmla="*/ 24 w 1032"/>
                  <a:gd name="T75" fmla="*/ 401 h 677"/>
                  <a:gd name="T76" fmla="*/ 50 w 1032"/>
                  <a:gd name="T77" fmla="*/ 301 h 677"/>
                  <a:gd name="T78" fmla="*/ 106 w 1032"/>
                  <a:gd name="T79" fmla="*/ 182 h 677"/>
                  <a:gd name="T80" fmla="*/ 78 w 1032"/>
                  <a:gd name="T81" fmla="*/ 96 h 677"/>
                  <a:gd name="T82" fmla="*/ 102 w 1032"/>
                  <a:gd name="T83" fmla="*/ 70 h 677"/>
                  <a:gd name="T84" fmla="*/ 227 w 1032"/>
                  <a:gd name="T85" fmla="*/ 68 h 677"/>
                  <a:gd name="T86" fmla="*/ 373 w 1032"/>
                  <a:gd name="T87" fmla="*/ 76 h 677"/>
                  <a:gd name="T88" fmla="*/ 459 w 1032"/>
                  <a:gd name="T89" fmla="*/ 78 h 677"/>
                  <a:gd name="T90" fmla="*/ 481 w 1032"/>
                  <a:gd name="T91" fmla="*/ 42 h 677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032"/>
                  <a:gd name="T139" fmla="*/ 0 h 677"/>
                  <a:gd name="T140" fmla="*/ 1032 w 1032"/>
                  <a:gd name="T141" fmla="*/ 677 h 677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032" h="677">
                    <a:moveTo>
                      <a:pt x="537" y="20"/>
                    </a:moveTo>
                    <a:lnTo>
                      <a:pt x="563" y="16"/>
                    </a:lnTo>
                    <a:lnTo>
                      <a:pt x="597" y="6"/>
                    </a:lnTo>
                    <a:lnTo>
                      <a:pt x="631" y="0"/>
                    </a:lnTo>
                    <a:lnTo>
                      <a:pt x="665" y="6"/>
                    </a:lnTo>
                    <a:lnTo>
                      <a:pt x="682" y="36"/>
                    </a:lnTo>
                    <a:lnTo>
                      <a:pt x="706" y="62"/>
                    </a:lnTo>
                    <a:lnTo>
                      <a:pt x="752" y="86"/>
                    </a:lnTo>
                    <a:lnTo>
                      <a:pt x="782" y="112"/>
                    </a:lnTo>
                    <a:lnTo>
                      <a:pt x="808" y="140"/>
                    </a:lnTo>
                    <a:lnTo>
                      <a:pt x="872" y="140"/>
                    </a:lnTo>
                    <a:lnTo>
                      <a:pt x="892" y="154"/>
                    </a:lnTo>
                    <a:lnTo>
                      <a:pt x="928" y="168"/>
                    </a:lnTo>
                    <a:lnTo>
                      <a:pt x="968" y="170"/>
                    </a:lnTo>
                    <a:lnTo>
                      <a:pt x="1012" y="182"/>
                    </a:lnTo>
                    <a:lnTo>
                      <a:pt x="1032" y="234"/>
                    </a:lnTo>
                    <a:lnTo>
                      <a:pt x="1022" y="293"/>
                    </a:lnTo>
                    <a:lnTo>
                      <a:pt x="1000" y="321"/>
                    </a:lnTo>
                    <a:lnTo>
                      <a:pt x="964" y="333"/>
                    </a:lnTo>
                    <a:lnTo>
                      <a:pt x="952" y="349"/>
                    </a:lnTo>
                    <a:lnTo>
                      <a:pt x="948" y="367"/>
                    </a:lnTo>
                    <a:lnTo>
                      <a:pt x="866" y="391"/>
                    </a:lnTo>
                    <a:lnTo>
                      <a:pt x="820" y="423"/>
                    </a:lnTo>
                    <a:lnTo>
                      <a:pt x="750" y="451"/>
                    </a:lnTo>
                    <a:lnTo>
                      <a:pt x="730" y="473"/>
                    </a:lnTo>
                    <a:lnTo>
                      <a:pt x="676" y="481"/>
                    </a:lnTo>
                    <a:lnTo>
                      <a:pt x="696" y="503"/>
                    </a:lnTo>
                    <a:lnTo>
                      <a:pt x="722" y="503"/>
                    </a:lnTo>
                    <a:lnTo>
                      <a:pt x="762" y="541"/>
                    </a:lnTo>
                    <a:lnTo>
                      <a:pt x="766" y="567"/>
                    </a:lnTo>
                    <a:lnTo>
                      <a:pt x="788" y="571"/>
                    </a:lnTo>
                    <a:lnTo>
                      <a:pt x="800" y="571"/>
                    </a:lnTo>
                    <a:lnTo>
                      <a:pt x="810" y="559"/>
                    </a:lnTo>
                    <a:lnTo>
                      <a:pt x="824" y="571"/>
                    </a:lnTo>
                    <a:lnTo>
                      <a:pt x="838" y="559"/>
                    </a:lnTo>
                    <a:lnTo>
                      <a:pt x="856" y="561"/>
                    </a:lnTo>
                    <a:lnTo>
                      <a:pt x="840" y="593"/>
                    </a:lnTo>
                    <a:lnTo>
                      <a:pt x="820" y="605"/>
                    </a:lnTo>
                    <a:lnTo>
                      <a:pt x="796" y="595"/>
                    </a:lnTo>
                    <a:lnTo>
                      <a:pt x="784" y="589"/>
                    </a:lnTo>
                    <a:lnTo>
                      <a:pt x="778" y="609"/>
                    </a:lnTo>
                    <a:lnTo>
                      <a:pt x="738" y="637"/>
                    </a:lnTo>
                    <a:lnTo>
                      <a:pt x="726" y="655"/>
                    </a:lnTo>
                    <a:lnTo>
                      <a:pt x="714" y="677"/>
                    </a:lnTo>
                    <a:lnTo>
                      <a:pt x="684" y="669"/>
                    </a:lnTo>
                    <a:lnTo>
                      <a:pt x="684" y="657"/>
                    </a:lnTo>
                    <a:lnTo>
                      <a:pt x="690" y="637"/>
                    </a:lnTo>
                    <a:lnTo>
                      <a:pt x="678" y="601"/>
                    </a:lnTo>
                    <a:lnTo>
                      <a:pt x="661" y="599"/>
                    </a:lnTo>
                    <a:lnTo>
                      <a:pt x="645" y="599"/>
                    </a:lnTo>
                    <a:lnTo>
                      <a:pt x="617" y="591"/>
                    </a:lnTo>
                    <a:lnTo>
                      <a:pt x="623" y="571"/>
                    </a:lnTo>
                    <a:lnTo>
                      <a:pt x="637" y="551"/>
                    </a:lnTo>
                    <a:lnTo>
                      <a:pt x="641" y="531"/>
                    </a:lnTo>
                    <a:lnTo>
                      <a:pt x="667" y="513"/>
                    </a:lnTo>
                    <a:lnTo>
                      <a:pt x="661" y="495"/>
                    </a:lnTo>
                    <a:lnTo>
                      <a:pt x="631" y="503"/>
                    </a:lnTo>
                    <a:lnTo>
                      <a:pt x="613" y="511"/>
                    </a:lnTo>
                    <a:lnTo>
                      <a:pt x="593" y="507"/>
                    </a:lnTo>
                    <a:lnTo>
                      <a:pt x="593" y="515"/>
                    </a:lnTo>
                    <a:lnTo>
                      <a:pt x="567" y="501"/>
                    </a:lnTo>
                    <a:lnTo>
                      <a:pt x="569" y="493"/>
                    </a:lnTo>
                    <a:lnTo>
                      <a:pt x="591" y="485"/>
                    </a:lnTo>
                    <a:lnTo>
                      <a:pt x="579" y="469"/>
                    </a:lnTo>
                    <a:lnTo>
                      <a:pt x="559" y="473"/>
                    </a:lnTo>
                    <a:lnTo>
                      <a:pt x="545" y="487"/>
                    </a:lnTo>
                    <a:lnTo>
                      <a:pt x="533" y="493"/>
                    </a:lnTo>
                    <a:lnTo>
                      <a:pt x="531" y="511"/>
                    </a:lnTo>
                    <a:lnTo>
                      <a:pt x="517" y="513"/>
                    </a:lnTo>
                    <a:lnTo>
                      <a:pt x="531" y="527"/>
                    </a:lnTo>
                    <a:lnTo>
                      <a:pt x="531" y="541"/>
                    </a:lnTo>
                    <a:lnTo>
                      <a:pt x="515" y="559"/>
                    </a:lnTo>
                    <a:lnTo>
                      <a:pt x="495" y="551"/>
                    </a:lnTo>
                    <a:lnTo>
                      <a:pt x="509" y="571"/>
                    </a:lnTo>
                    <a:lnTo>
                      <a:pt x="501" y="575"/>
                    </a:lnTo>
                    <a:lnTo>
                      <a:pt x="475" y="551"/>
                    </a:lnTo>
                    <a:lnTo>
                      <a:pt x="483" y="583"/>
                    </a:lnTo>
                    <a:lnTo>
                      <a:pt x="501" y="595"/>
                    </a:lnTo>
                    <a:lnTo>
                      <a:pt x="483" y="613"/>
                    </a:lnTo>
                    <a:lnTo>
                      <a:pt x="475" y="603"/>
                    </a:lnTo>
                    <a:lnTo>
                      <a:pt x="455" y="601"/>
                    </a:lnTo>
                    <a:lnTo>
                      <a:pt x="443" y="607"/>
                    </a:lnTo>
                    <a:lnTo>
                      <a:pt x="401" y="609"/>
                    </a:lnTo>
                    <a:lnTo>
                      <a:pt x="403" y="591"/>
                    </a:lnTo>
                    <a:lnTo>
                      <a:pt x="431" y="563"/>
                    </a:lnTo>
                    <a:lnTo>
                      <a:pt x="433" y="537"/>
                    </a:lnTo>
                    <a:lnTo>
                      <a:pt x="435" y="517"/>
                    </a:lnTo>
                    <a:lnTo>
                      <a:pt x="459" y="513"/>
                    </a:lnTo>
                    <a:lnTo>
                      <a:pt x="495" y="515"/>
                    </a:lnTo>
                    <a:lnTo>
                      <a:pt x="503" y="507"/>
                    </a:lnTo>
                    <a:lnTo>
                      <a:pt x="479" y="499"/>
                    </a:lnTo>
                    <a:lnTo>
                      <a:pt x="471" y="485"/>
                    </a:lnTo>
                    <a:lnTo>
                      <a:pt x="443" y="469"/>
                    </a:lnTo>
                    <a:lnTo>
                      <a:pt x="433" y="441"/>
                    </a:lnTo>
                    <a:lnTo>
                      <a:pt x="439" y="427"/>
                    </a:lnTo>
                    <a:lnTo>
                      <a:pt x="423" y="399"/>
                    </a:lnTo>
                    <a:lnTo>
                      <a:pt x="385" y="393"/>
                    </a:lnTo>
                    <a:lnTo>
                      <a:pt x="345" y="361"/>
                    </a:lnTo>
                    <a:lnTo>
                      <a:pt x="309" y="359"/>
                    </a:lnTo>
                    <a:lnTo>
                      <a:pt x="283" y="367"/>
                    </a:lnTo>
                    <a:lnTo>
                      <a:pt x="273" y="381"/>
                    </a:lnTo>
                    <a:lnTo>
                      <a:pt x="261" y="389"/>
                    </a:lnTo>
                    <a:lnTo>
                      <a:pt x="231" y="391"/>
                    </a:lnTo>
                    <a:lnTo>
                      <a:pt x="215" y="405"/>
                    </a:lnTo>
                    <a:lnTo>
                      <a:pt x="187" y="405"/>
                    </a:lnTo>
                    <a:lnTo>
                      <a:pt x="177" y="393"/>
                    </a:lnTo>
                    <a:lnTo>
                      <a:pt x="165" y="389"/>
                    </a:lnTo>
                    <a:lnTo>
                      <a:pt x="136" y="399"/>
                    </a:lnTo>
                    <a:lnTo>
                      <a:pt x="116" y="401"/>
                    </a:lnTo>
                    <a:lnTo>
                      <a:pt x="102" y="389"/>
                    </a:lnTo>
                    <a:lnTo>
                      <a:pt x="80" y="393"/>
                    </a:lnTo>
                    <a:lnTo>
                      <a:pt x="60" y="405"/>
                    </a:lnTo>
                    <a:lnTo>
                      <a:pt x="50" y="401"/>
                    </a:lnTo>
                    <a:lnTo>
                      <a:pt x="24" y="401"/>
                    </a:lnTo>
                    <a:lnTo>
                      <a:pt x="0" y="361"/>
                    </a:lnTo>
                    <a:lnTo>
                      <a:pt x="4" y="343"/>
                    </a:lnTo>
                    <a:lnTo>
                      <a:pt x="50" y="301"/>
                    </a:lnTo>
                    <a:lnTo>
                      <a:pt x="36" y="252"/>
                    </a:lnTo>
                    <a:lnTo>
                      <a:pt x="90" y="208"/>
                    </a:lnTo>
                    <a:lnTo>
                      <a:pt x="106" y="182"/>
                    </a:lnTo>
                    <a:lnTo>
                      <a:pt x="104" y="156"/>
                    </a:lnTo>
                    <a:lnTo>
                      <a:pt x="92" y="124"/>
                    </a:lnTo>
                    <a:lnTo>
                      <a:pt x="78" y="96"/>
                    </a:lnTo>
                    <a:lnTo>
                      <a:pt x="60" y="82"/>
                    </a:lnTo>
                    <a:lnTo>
                      <a:pt x="90" y="84"/>
                    </a:lnTo>
                    <a:lnTo>
                      <a:pt x="102" y="70"/>
                    </a:lnTo>
                    <a:lnTo>
                      <a:pt x="158" y="68"/>
                    </a:lnTo>
                    <a:lnTo>
                      <a:pt x="213" y="68"/>
                    </a:lnTo>
                    <a:lnTo>
                      <a:pt x="227" y="68"/>
                    </a:lnTo>
                    <a:lnTo>
                      <a:pt x="299" y="84"/>
                    </a:lnTo>
                    <a:lnTo>
                      <a:pt x="351" y="84"/>
                    </a:lnTo>
                    <a:lnTo>
                      <a:pt x="373" y="76"/>
                    </a:lnTo>
                    <a:lnTo>
                      <a:pt x="393" y="76"/>
                    </a:lnTo>
                    <a:lnTo>
                      <a:pt x="415" y="84"/>
                    </a:lnTo>
                    <a:lnTo>
                      <a:pt x="459" y="78"/>
                    </a:lnTo>
                    <a:lnTo>
                      <a:pt x="467" y="92"/>
                    </a:lnTo>
                    <a:lnTo>
                      <a:pt x="483" y="74"/>
                    </a:lnTo>
                    <a:lnTo>
                      <a:pt x="481" y="42"/>
                    </a:lnTo>
                    <a:lnTo>
                      <a:pt x="517" y="22"/>
                    </a:lnTo>
                    <a:lnTo>
                      <a:pt x="537" y="20"/>
                    </a:lnTo>
                    <a:close/>
                  </a:path>
                </a:pathLst>
              </a:custGeom>
              <a:solidFill>
                <a:schemeClr val="accent5"/>
              </a:solidFill>
              <a:ln w="6350">
                <a:solidFill>
                  <a:srgbClr val="CCCC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eorgia" pitchFamily="18" charset="0"/>
                </a:endParaRPr>
              </a:p>
            </p:txBody>
          </p:sp>
          <p:sp>
            <p:nvSpPr>
              <p:cNvPr id="349" name="Freeform 125"/>
              <p:cNvSpPr>
                <a:spLocks/>
              </p:cNvSpPr>
              <p:nvPr/>
            </p:nvSpPr>
            <p:spPr bwMode="auto">
              <a:xfrm>
                <a:off x="3915" y="2906"/>
                <a:ext cx="480" cy="114"/>
              </a:xfrm>
              <a:custGeom>
                <a:avLst/>
                <a:gdLst>
                  <a:gd name="T0" fmla="*/ 0 w 601"/>
                  <a:gd name="T1" fmla="*/ 30 h 158"/>
                  <a:gd name="T2" fmla="*/ 58 w 601"/>
                  <a:gd name="T3" fmla="*/ 42 h 158"/>
                  <a:gd name="T4" fmla="*/ 105 w 601"/>
                  <a:gd name="T5" fmla="*/ 54 h 158"/>
                  <a:gd name="T6" fmla="*/ 149 w 601"/>
                  <a:gd name="T7" fmla="*/ 64 h 158"/>
                  <a:gd name="T8" fmla="*/ 175 w 601"/>
                  <a:gd name="T9" fmla="*/ 94 h 158"/>
                  <a:gd name="T10" fmla="*/ 181 w 601"/>
                  <a:gd name="T11" fmla="*/ 122 h 158"/>
                  <a:gd name="T12" fmla="*/ 185 w 601"/>
                  <a:gd name="T13" fmla="*/ 148 h 158"/>
                  <a:gd name="T14" fmla="*/ 238 w 601"/>
                  <a:gd name="T15" fmla="*/ 150 h 158"/>
                  <a:gd name="T16" fmla="*/ 260 w 601"/>
                  <a:gd name="T17" fmla="*/ 124 h 158"/>
                  <a:gd name="T18" fmla="*/ 276 w 601"/>
                  <a:gd name="T19" fmla="*/ 128 h 158"/>
                  <a:gd name="T20" fmla="*/ 288 w 601"/>
                  <a:gd name="T21" fmla="*/ 144 h 158"/>
                  <a:gd name="T22" fmla="*/ 326 w 601"/>
                  <a:gd name="T23" fmla="*/ 150 h 158"/>
                  <a:gd name="T24" fmla="*/ 350 w 601"/>
                  <a:gd name="T25" fmla="*/ 158 h 158"/>
                  <a:gd name="T26" fmla="*/ 392 w 601"/>
                  <a:gd name="T27" fmla="*/ 138 h 158"/>
                  <a:gd name="T28" fmla="*/ 432 w 601"/>
                  <a:gd name="T29" fmla="*/ 136 h 158"/>
                  <a:gd name="T30" fmla="*/ 466 w 601"/>
                  <a:gd name="T31" fmla="*/ 112 h 158"/>
                  <a:gd name="T32" fmla="*/ 492 w 601"/>
                  <a:gd name="T33" fmla="*/ 102 h 158"/>
                  <a:gd name="T34" fmla="*/ 524 w 601"/>
                  <a:gd name="T35" fmla="*/ 118 h 158"/>
                  <a:gd name="T36" fmla="*/ 576 w 601"/>
                  <a:gd name="T37" fmla="*/ 122 h 158"/>
                  <a:gd name="T38" fmla="*/ 601 w 601"/>
                  <a:gd name="T39" fmla="*/ 114 h 158"/>
                  <a:gd name="T40" fmla="*/ 585 w 601"/>
                  <a:gd name="T41" fmla="*/ 96 h 158"/>
                  <a:gd name="T42" fmla="*/ 542 w 601"/>
                  <a:gd name="T43" fmla="*/ 84 h 158"/>
                  <a:gd name="T44" fmla="*/ 526 w 601"/>
                  <a:gd name="T45" fmla="*/ 52 h 158"/>
                  <a:gd name="T46" fmla="*/ 502 w 601"/>
                  <a:gd name="T47" fmla="*/ 42 h 158"/>
                  <a:gd name="T48" fmla="*/ 442 w 601"/>
                  <a:gd name="T49" fmla="*/ 34 h 158"/>
                  <a:gd name="T50" fmla="*/ 408 w 601"/>
                  <a:gd name="T51" fmla="*/ 8 h 158"/>
                  <a:gd name="T52" fmla="*/ 380 w 601"/>
                  <a:gd name="T53" fmla="*/ 0 h 158"/>
                  <a:gd name="T54" fmla="*/ 330 w 601"/>
                  <a:gd name="T55" fmla="*/ 2 h 158"/>
                  <a:gd name="T56" fmla="*/ 294 w 601"/>
                  <a:gd name="T57" fmla="*/ 24 h 158"/>
                  <a:gd name="T58" fmla="*/ 256 w 601"/>
                  <a:gd name="T59" fmla="*/ 28 h 158"/>
                  <a:gd name="T60" fmla="*/ 208 w 601"/>
                  <a:gd name="T61" fmla="*/ 10 h 158"/>
                  <a:gd name="T62" fmla="*/ 155 w 601"/>
                  <a:gd name="T63" fmla="*/ 2 h 158"/>
                  <a:gd name="T64" fmla="*/ 91 w 601"/>
                  <a:gd name="T65" fmla="*/ 10 h 158"/>
                  <a:gd name="T66" fmla="*/ 44 w 601"/>
                  <a:gd name="T67" fmla="*/ 12 h 158"/>
                  <a:gd name="T68" fmla="*/ 12 w 601"/>
                  <a:gd name="T69" fmla="*/ 18 h 158"/>
                  <a:gd name="T70" fmla="*/ 0 w 601"/>
                  <a:gd name="T71" fmla="*/ 30 h 15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601"/>
                  <a:gd name="T109" fmla="*/ 0 h 158"/>
                  <a:gd name="T110" fmla="*/ 601 w 601"/>
                  <a:gd name="T111" fmla="*/ 158 h 158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601" h="158">
                    <a:moveTo>
                      <a:pt x="0" y="30"/>
                    </a:moveTo>
                    <a:lnTo>
                      <a:pt x="58" y="42"/>
                    </a:lnTo>
                    <a:lnTo>
                      <a:pt x="105" y="54"/>
                    </a:lnTo>
                    <a:lnTo>
                      <a:pt x="149" y="64"/>
                    </a:lnTo>
                    <a:lnTo>
                      <a:pt x="175" y="94"/>
                    </a:lnTo>
                    <a:lnTo>
                      <a:pt x="181" y="122"/>
                    </a:lnTo>
                    <a:lnTo>
                      <a:pt x="185" y="148"/>
                    </a:lnTo>
                    <a:lnTo>
                      <a:pt x="238" y="150"/>
                    </a:lnTo>
                    <a:lnTo>
                      <a:pt x="260" y="124"/>
                    </a:lnTo>
                    <a:lnTo>
                      <a:pt x="276" y="128"/>
                    </a:lnTo>
                    <a:lnTo>
                      <a:pt x="288" y="144"/>
                    </a:lnTo>
                    <a:lnTo>
                      <a:pt x="326" y="150"/>
                    </a:lnTo>
                    <a:lnTo>
                      <a:pt x="350" y="158"/>
                    </a:lnTo>
                    <a:lnTo>
                      <a:pt x="392" y="138"/>
                    </a:lnTo>
                    <a:lnTo>
                      <a:pt x="432" y="136"/>
                    </a:lnTo>
                    <a:lnTo>
                      <a:pt x="466" y="112"/>
                    </a:lnTo>
                    <a:lnTo>
                      <a:pt x="492" y="102"/>
                    </a:lnTo>
                    <a:lnTo>
                      <a:pt x="524" y="118"/>
                    </a:lnTo>
                    <a:lnTo>
                      <a:pt x="576" y="122"/>
                    </a:lnTo>
                    <a:lnTo>
                      <a:pt x="601" y="114"/>
                    </a:lnTo>
                    <a:lnTo>
                      <a:pt x="585" y="96"/>
                    </a:lnTo>
                    <a:lnTo>
                      <a:pt x="542" y="84"/>
                    </a:lnTo>
                    <a:lnTo>
                      <a:pt x="526" y="52"/>
                    </a:lnTo>
                    <a:lnTo>
                      <a:pt x="502" y="42"/>
                    </a:lnTo>
                    <a:lnTo>
                      <a:pt x="442" y="34"/>
                    </a:lnTo>
                    <a:lnTo>
                      <a:pt x="408" y="8"/>
                    </a:lnTo>
                    <a:lnTo>
                      <a:pt x="380" y="0"/>
                    </a:lnTo>
                    <a:lnTo>
                      <a:pt x="330" y="2"/>
                    </a:lnTo>
                    <a:lnTo>
                      <a:pt x="294" y="24"/>
                    </a:lnTo>
                    <a:lnTo>
                      <a:pt x="256" y="28"/>
                    </a:lnTo>
                    <a:lnTo>
                      <a:pt x="208" y="10"/>
                    </a:lnTo>
                    <a:lnTo>
                      <a:pt x="155" y="2"/>
                    </a:lnTo>
                    <a:lnTo>
                      <a:pt x="91" y="10"/>
                    </a:lnTo>
                    <a:lnTo>
                      <a:pt x="44" y="12"/>
                    </a:lnTo>
                    <a:lnTo>
                      <a:pt x="12" y="18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808080"/>
              </a:solidFill>
              <a:ln w="6350">
                <a:solidFill>
                  <a:srgbClr val="CCCC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eorgia" pitchFamily="18" charset="0"/>
                </a:endParaRPr>
              </a:p>
            </p:txBody>
          </p:sp>
          <p:sp>
            <p:nvSpPr>
              <p:cNvPr id="350" name="Freeform 126"/>
              <p:cNvSpPr>
                <a:spLocks/>
              </p:cNvSpPr>
              <p:nvPr/>
            </p:nvSpPr>
            <p:spPr bwMode="auto">
              <a:xfrm>
                <a:off x="4174" y="2997"/>
                <a:ext cx="203" cy="112"/>
              </a:xfrm>
              <a:custGeom>
                <a:avLst/>
                <a:gdLst>
                  <a:gd name="T0" fmla="*/ 0 w 255"/>
                  <a:gd name="T1" fmla="*/ 26 h 155"/>
                  <a:gd name="T2" fmla="*/ 24 w 255"/>
                  <a:gd name="T3" fmla="*/ 84 h 155"/>
                  <a:gd name="T4" fmla="*/ 108 w 255"/>
                  <a:gd name="T5" fmla="*/ 84 h 155"/>
                  <a:gd name="T6" fmla="*/ 138 w 255"/>
                  <a:gd name="T7" fmla="*/ 125 h 155"/>
                  <a:gd name="T8" fmla="*/ 148 w 255"/>
                  <a:gd name="T9" fmla="*/ 129 h 155"/>
                  <a:gd name="T10" fmla="*/ 174 w 255"/>
                  <a:gd name="T11" fmla="*/ 117 h 155"/>
                  <a:gd name="T12" fmla="*/ 196 w 255"/>
                  <a:gd name="T13" fmla="*/ 121 h 155"/>
                  <a:gd name="T14" fmla="*/ 220 w 255"/>
                  <a:gd name="T15" fmla="*/ 129 h 155"/>
                  <a:gd name="T16" fmla="*/ 234 w 255"/>
                  <a:gd name="T17" fmla="*/ 155 h 155"/>
                  <a:gd name="T18" fmla="*/ 255 w 255"/>
                  <a:gd name="T19" fmla="*/ 149 h 155"/>
                  <a:gd name="T20" fmla="*/ 250 w 255"/>
                  <a:gd name="T21" fmla="*/ 123 h 155"/>
                  <a:gd name="T22" fmla="*/ 242 w 255"/>
                  <a:gd name="T23" fmla="*/ 88 h 155"/>
                  <a:gd name="T24" fmla="*/ 196 w 255"/>
                  <a:gd name="T25" fmla="*/ 74 h 155"/>
                  <a:gd name="T26" fmla="*/ 180 w 255"/>
                  <a:gd name="T27" fmla="*/ 66 h 155"/>
                  <a:gd name="T28" fmla="*/ 192 w 255"/>
                  <a:gd name="T29" fmla="*/ 52 h 155"/>
                  <a:gd name="T30" fmla="*/ 182 w 255"/>
                  <a:gd name="T31" fmla="*/ 34 h 155"/>
                  <a:gd name="T32" fmla="*/ 160 w 255"/>
                  <a:gd name="T33" fmla="*/ 34 h 155"/>
                  <a:gd name="T34" fmla="*/ 160 w 255"/>
                  <a:gd name="T35" fmla="*/ 16 h 155"/>
                  <a:gd name="T36" fmla="*/ 148 w 255"/>
                  <a:gd name="T37" fmla="*/ 6 h 155"/>
                  <a:gd name="T38" fmla="*/ 124 w 255"/>
                  <a:gd name="T39" fmla="*/ 0 h 155"/>
                  <a:gd name="T40" fmla="*/ 104 w 255"/>
                  <a:gd name="T41" fmla="*/ 12 h 155"/>
                  <a:gd name="T42" fmla="*/ 70 w 255"/>
                  <a:gd name="T43" fmla="*/ 12 h 155"/>
                  <a:gd name="T44" fmla="*/ 22 w 255"/>
                  <a:gd name="T45" fmla="*/ 34 h 155"/>
                  <a:gd name="T46" fmla="*/ 0 w 255"/>
                  <a:gd name="T47" fmla="*/ 26 h 15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55"/>
                  <a:gd name="T73" fmla="*/ 0 h 155"/>
                  <a:gd name="T74" fmla="*/ 255 w 255"/>
                  <a:gd name="T75" fmla="*/ 155 h 15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55" h="155">
                    <a:moveTo>
                      <a:pt x="0" y="26"/>
                    </a:moveTo>
                    <a:lnTo>
                      <a:pt x="24" y="84"/>
                    </a:lnTo>
                    <a:lnTo>
                      <a:pt x="108" y="84"/>
                    </a:lnTo>
                    <a:lnTo>
                      <a:pt x="138" y="125"/>
                    </a:lnTo>
                    <a:lnTo>
                      <a:pt x="148" y="129"/>
                    </a:lnTo>
                    <a:lnTo>
                      <a:pt x="174" y="117"/>
                    </a:lnTo>
                    <a:lnTo>
                      <a:pt x="196" y="121"/>
                    </a:lnTo>
                    <a:lnTo>
                      <a:pt x="220" y="129"/>
                    </a:lnTo>
                    <a:lnTo>
                      <a:pt x="234" y="155"/>
                    </a:lnTo>
                    <a:lnTo>
                      <a:pt x="255" y="149"/>
                    </a:lnTo>
                    <a:lnTo>
                      <a:pt x="250" y="123"/>
                    </a:lnTo>
                    <a:lnTo>
                      <a:pt x="242" y="88"/>
                    </a:lnTo>
                    <a:lnTo>
                      <a:pt x="196" y="74"/>
                    </a:lnTo>
                    <a:lnTo>
                      <a:pt x="180" y="66"/>
                    </a:lnTo>
                    <a:lnTo>
                      <a:pt x="192" y="52"/>
                    </a:lnTo>
                    <a:lnTo>
                      <a:pt x="182" y="34"/>
                    </a:lnTo>
                    <a:lnTo>
                      <a:pt x="160" y="34"/>
                    </a:lnTo>
                    <a:lnTo>
                      <a:pt x="160" y="16"/>
                    </a:lnTo>
                    <a:lnTo>
                      <a:pt x="148" y="6"/>
                    </a:lnTo>
                    <a:lnTo>
                      <a:pt x="124" y="0"/>
                    </a:lnTo>
                    <a:lnTo>
                      <a:pt x="104" y="12"/>
                    </a:lnTo>
                    <a:lnTo>
                      <a:pt x="70" y="12"/>
                    </a:lnTo>
                    <a:lnTo>
                      <a:pt x="22" y="34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808080"/>
              </a:solidFill>
              <a:ln w="6350">
                <a:solidFill>
                  <a:srgbClr val="CCCC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eorgia" pitchFamily="18" charset="0"/>
                </a:endParaRPr>
              </a:p>
            </p:txBody>
          </p:sp>
          <p:grpSp>
            <p:nvGrpSpPr>
              <p:cNvPr id="351" name="Group 127"/>
              <p:cNvGrpSpPr>
                <a:grpSpLocks/>
              </p:cNvGrpSpPr>
              <p:nvPr/>
            </p:nvGrpSpPr>
            <p:grpSpPr bwMode="auto">
              <a:xfrm>
                <a:off x="4273" y="2945"/>
                <a:ext cx="272" cy="196"/>
                <a:chOff x="4295" y="2856"/>
                <a:chExt cx="341" cy="271"/>
              </a:xfrm>
            </p:grpSpPr>
            <p:sp>
              <p:nvSpPr>
                <p:cNvPr id="352" name="Freeform 128"/>
                <p:cNvSpPr>
                  <a:spLocks/>
                </p:cNvSpPr>
                <p:nvPr/>
              </p:nvSpPr>
              <p:spPr bwMode="auto">
                <a:xfrm>
                  <a:off x="4319" y="3045"/>
                  <a:ext cx="87" cy="46"/>
                </a:xfrm>
                <a:custGeom>
                  <a:avLst/>
                  <a:gdLst>
                    <a:gd name="T0" fmla="*/ 0 w 88"/>
                    <a:gd name="T1" fmla="*/ 12 h 46"/>
                    <a:gd name="T2" fmla="*/ 26 w 88"/>
                    <a:gd name="T3" fmla="*/ 0 h 46"/>
                    <a:gd name="T4" fmla="*/ 52 w 88"/>
                    <a:gd name="T5" fmla="*/ 4 h 46"/>
                    <a:gd name="T6" fmla="*/ 76 w 88"/>
                    <a:gd name="T7" fmla="*/ 12 h 46"/>
                    <a:gd name="T8" fmla="*/ 88 w 88"/>
                    <a:gd name="T9" fmla="*/ 38 h 46"/>
                    <a:gd name="T10" fmla="*/ 68 w 88"/>
                    <a:gd name="T11" fmla="*/ 46 h 46"/>
                    <a:gd name="T12" fmla="*/ 34 w 88"/>
                    <a:gd name="T13" fmla="*/ 22 h 46"/>
                    <a:gd name="T14" fmla="*/ 10 w 88"/>
                    <a:gd name="T15" fmla="*/ 24 h 46"/>
                    <a:gd name="T16" fmla="*/ 0 w 88"/>
                    <a:gd name="T17" fmla="*/ 12 h 4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8"/>
                    <a:gd name="T28" fmla="*/ 0 h 46"/>
                    <a:gd name="T29" fmla="*/ 88 w 88"/>
                    <a:gd name="T30" fmla="*/ 46 h 4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8" h="46">
                      <a:moveTo>
                        <a:pt x="0" y="12"/>
                      </a:moveTo>
                      <a:lnTo>
                        <a:pt x="26" y="0"/>
                      </a:lnTo>
                      <a:lnTo>
                        <a:pt x="52" y="4"/>
                      </a:lnTo>
                      <a:lnTo>
                        <a:pt x="76" y="12"/>
                      </a:lnTo>
                      <a:lnTo>
                        <a:pt x="88" y="38"/>
                      </a:lnTo>
                      <a:lnTo>
                        <a:pt x="68" y="46"/>
                      </a:lnTo>
                      <a:lnTo>
                        <a:pt x="34" y="22"/>
                      </a:lnTo>
                      <a:lnTo>
                        <a:pt x="10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6350">
                  <a:solidFill>
                    <a:srgbClr val="CCCCCC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Georgia" pitchFamily="18" charset="0"/>
                  </a:endParaRPr>
                </a:p>
              </p:txBody>
            </p:sp>
            <p:sp>
              <p:nvSpPr>
                <p:cNvPr id="353" name="Freeform 129"/>
                <p:cNvSpPr>
                  <a:spLocks/>
                </p:cNvSpPr>
                <p:nvPr/>
              </p:nvSpPr>
              <p:spPr bwMode="auto">
                <a:xfrm>
                  <a:off x="4293" y="2856"/>
                  <a:ext cx="341" cy="271"/>
                </a:xfrm>
                <a:custGeom>
                  <a:avLst/>
                  <a:gdLst>
                    <a:gd name="T0" fmla="*/ 80 w 341"/>
                    <a:gd name="T1" fmla="*/ 0 h 271"/>
                    <a:gd name="T2" fmla="*/ 122 w 341"/>
                    <a:gd name="T3" fmla="*/ 8 h 271"/>
                    <a:gd name="T4" fmla="*/ 161 w 341"/>
                    <a:gd name="T5" fmla="*/ 18 h 271"/>
                    <a:gd name="T6" fmla="*/ 185 w 341"/>
                    <a:gd name="T7" fmla="*/ 36 h 271"/>
                    <a:gd name="T8" fmla="*/ 205 w 341"/>
                    <a:gd name="T9" fmla="*/ 30 h 271"/>
                    <a:gd name="T10" fmla="*/ 207 w 341"/>
                    <a:gd name="T11" fmla="*/ 4 h 271"/>
                    <a:gd name="T12" fmla="*/ 259 w 341"/>
                    <a:gd name="T13" fmla="*/ 52 h 271"/>
                    <a:gd name="T14" fmla="*/ 293 w 341"/>
                    <a:gd name="T15" fmla="*/ 48 h 271"/>
                    <a:gd name="T16" fmla="*/ 341 w 341"/>
                    <a:gd name="T17" fmla="*/ 60 h 271"/>
                    <a:gd name="T18" fmla="*/ 309 w 341"/>
                    <a:gd name="T19" fmla="*/ 84 h 271"/>
                    <a:gd name="T20" fmla="*/ 297 w 341"/>
                    <a:gd name="T21" fmla="*/ 98 h 271"/>
                    <a:gd name="T22" fmla="*/ 281 w 341"/>
                    <a:gd name="T23" fmla="*/ 136 h 271"/>
                    <a:gd name="T24" fmla="*/ 293 w 341"/>
                    <a:gd name="T25" fmla="*/ 217 h 271"/>
                    <a:gd name="T26" fmla="*/ 273 w 341"/>
                    <a:gd name="T27" fmla="*/ 189 h 271"/>
                    <a:gd name="T28" fmla="*/ 259 w 341"/>
                    <a:gd name="T29" fmla="*/ 201 h 271"/>
                    <a:gd name="T30" fmla="*/ 261 w 341"/>
                    <a:gd name="T31" fmla="*/ 271 h 271"/>
                    <a:gd name="T32" fmla="*/ 201 w 341"/>
                    <a:gd name="T33" fmla="*/ 231 h 271"/>
                    <a:gd name="T34" fmla="*/ 213 w 341"/>
                    <a:gd name="T35" fmla="*/ 193 h 271"/>
                    <a:gd name="T36" fmla="*/ 197 w 341"/>
                    <a:gd name="T37" fmla="*/ 175 h 271"/>
                    <a:gd name="T38" fmla="*/ 163 w 341"/>
                    <a:gd name="T39" fmla="*/ 173 h 271"/>
                    <a:gd name="T40" fmla="*/ 135 w 341"/>
                    <a:gd name="T41" fmla="*/ 219 h 271"/>
                    <a:gd name="T42" fmla="*/ 135 w 341"/>
                    <a:gd name="T43" fmla="*/ 213 h 271"/>
                    <a:gd name="T44" fmla="*/ 118 w 341"/>
                    <a:gd name="T45" fmla="*/ 160 h 271"/>
                    <a:gd name="T46" fmla="*/ 70 w 341"/>
                    <a:gd name="T47" fmla="*/ 146 h 271"/>
                    <a:gd name="T48" fmla="*/ 54 w 341"/>
                    <a:gd name="T49" fmla="*/ 138 h 271"/>
                    <a:gd name="T50" fmla="*/ 68 w 341"/>
                    <a:gd name="T51" fmla="*/ 128 h 271"/>
                    <a:gd name="T52" fmla="*/ 58 w 341"/>
                    <a:gd name="T53" fmla="*/ 106 h 271"/>
                    <a:gd name="T54" fmla="*/ 34 w 341"/>
                    <a:gd name="T55" fmla="*/ 106 h 271"/>
                    <a:gd name="T56" fmla="*/ 34 w 341"/>
                    <a:gd name="T57" fmla="*/ 88 h 271"/>
                    <a:gd name="T58" fmla="*/ 20 w 341"/>
                    <a:gd name="T59" fmla="*/ 76 h 271"/>
                    <a:gd name="T60" fmla="*/ 0 w 341"/>
                    <a:gd name="T61" fmla="*/ 74 h 271"/>
                    <a:gd name="T62" fmla="*/ 18 w 341"/>
                    <a:gd name="T63" fmla="*/ 60 h 271"/>
                    <a:gd name="T64" fmla="*/ 44 w 341"/>
                    <a:gd name="T65" fmla="*/ 50 h 271"/>
                    <a:gd name="T66" fmla="*/ 74 w 341"/>
                    <a:gd name="T67" fmla="*/ 64 h 271"/>
                    <a:gd name="T68" fmla="*/ 104 w 341"/>
                    <a:gd name="T69" fmla="*/ 68 h 271"/>
                    <a:gd name="T70" fmla="*/ 128 w 341"/>
                    <a:gd name="T71" fmla="*/ 70 h 271"/>
                    <a:gd name="T72" fmla="*/ 151 w 341"/>
                    <a:gd name="T73" fmla="*/ 58 h 271"/>
                    <a:gd name="T74" fmla="*/ 131 w 341"/>
                    <a:gd name="T75" fmla="*/ 40 h 271"/>
                    <a:gd name="T76" fmla="*/ 94 w 341"/>
                    <a:gd name="T77" fmla="*/ 30 h 271"/>
                    <a:gd name="T78" fmla="*/ 80 w 341"/>
                    <a:gd name="T79" fmla="*/ 0 h 271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341"/>
                    <a:gd name="T121" fmla="*/ 0 h 271"/>
                    <a:gd name="T122" fmla="*/ 341 w 341"/>
                    <a:gd name="T123" fmla="*/ 271 h 271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341" h="271">
                      <a:moveTo>
                        <a:pt x="80" y="0"/>
                      </a:moveTo>
                      <a:lnTo>
                        <a:pt x="122" y="8"/>
                      </a:lnTo>
                      <a:lnTo>
                        <a:pt x="161" y="18"/>
                      </a:lnTo>
                      <a:lnTo>
                        <a:pt x="185" y="36"/>
                      </a:lnTo>
                      <a:lnTo>
                        <a:pt x="205" y="30"/>
                      </a:lnTo>
                      <a:lnTo>
                        <a:pt x="207" y="4"/>
                      </a:lnTo>
                      <a:lnTo>
                        <a:pt x="259" y="52"/>
                      </a:lnTo>
                      <a:lnTo>
                        <a:pt x="293" y="48"/>
                      </a:lnTo>
                      <a:lnTo>
                        <a:pt x="341" y="60"/>
                      </a:lnTo>
                      <a:lnTo>
                        <a:pt x="309" y="84"/>
                      </a:lnTo>
                      <a:lnTo>
                        <a:pt x="297" y="98"/>
                      </a:lnTo>
                      <a:lnTo>
                        <a:pt x="281" y="136"/>
                      </a:lnTo>
                      <a:lnTo>
                        <a:pt x="293" y="217"/>
                      </a:lnTo>
                      <a:lnTo>
                        <a:pt x="273" y="189"/>
                      </a:lnTo>
                      <a:lnTo>
                        <a:pt x="259" y="201"/>
                      </a:lnTo>
                      <a:lnTo>
                        <a:pt x="261" y="271"/>
                      </a:lnTo>
                      <a:lnTo>
                        <a:pt x="201" y="231"/>
                      </a:lnTo>
                      <a:lnTo>
                        <a:pt x="213" y="193"/>
                      </a:lnTo>
                      <a:lnTo>
                        <a:pt x="197" y="175"/>
                      </a:lnTo>
                      <a:lnTo>
                        <a:pt x="163" y="173"/>
                      </a:lnTo>
                      <a:lnTo>
                        <a:pt x="135" y="219"/>
                      </a:lnTo>
                      <a:lnTo>
                        <a:pt x="135" y="213"/>
                      </a:lnTo>
                      <a:lnTo>
                        <a:pt x="118" y="160"/>
                      </a:lnTo>
                      <a:lnTo>
                        <a:pt x="70" y="146"/>
                      </a:lnTo>
                      <a:lnTo>
                        <a:pt x="54" y="138"/>
                      </a:lnTo>
                      <a:lnTo>
                        <a:pt x="68" y="128"/>
                      </a:lnTo>
                      <a:lnTo>
                        <a:pt x="58" y="106"/>
                      </a:lnTo>
                      <a:lnTo>
                        <a:pt x="34" y="106"/>
                      </a:lnTo>
                      <a:lnTo>
                        <a:pt x="34" y="88"/>
                      </a:lnTo>
                      <a:lnTo>
                        <a:pt x="20" y="76"/>
                      </a:lnTo>
                      <a:lnTo>
                        <a:pt x="0" y="74"/>
                      </a:lnTo>
                      <a:lnTo>
                        <a:pt x="18" y="60"/>
                      </a:lnTo>
                      <a:lnTo>
                        <a:pt x="44" y="50"/>
                      </a:lnTo>
                      <a:lnTo>
                        <a:pt x="74" y="64"/>
                      </a:lnTo>
                      <a:lnTo>
                        <a:pt x="104" y="68"/>
                      </a:lnTo>
                      <a:lnTo>
                        <a:pt x="128" y="70"/>
                      </a:lnTo>
                      <a:lnTo>
                        <a:pt x="151" y="58"/>
                      </a:lnTo>
                      <a:lnTo>
                        <a:pt x="131" y="40"/>
                      </a:lnTo>
                      <a:lnTo>
                        <a:pt x="94" y="30"/>
                      </a:lnTo>
                      <a:lnTo>
                        <a:pt x="8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6350">
                  <a:solidFill>
                    <a:srgbClr val="CCCCCC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Georgia" pitchFamily="18" charset="0"/>
                  </a:endParaRPr>
                </a:p>
              </p:txBody>
            </p:sp>
          </p:grpSp>
        </p:grpSp>
        <p:sp>
          <p:nvSpPr>
            <p:cNvPr id="308" name="Rectangle 307"/>
            <p:cNvSpPr/>
            <p:nvPr/>
          </p:nvSpPr>
          <p:spPr>
            <a:xfrm>
              <a:off x="566851" y="6073339"/>
              <a:ext cx="333364" cy="144453"/>
            </a:xfrm>
            <a:prstGeom prst="rect">
              <a:avLst/>
            </a:prstGeom>
            <a:solidFill>
              <a:schemeClr val="accent5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9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309" name="TextBox 308"/>
            <p:cNvSpPr txBox="1"/>
            <p:nvPr/>
          </p:nvSpPr>
          <p:spPr>
            <a:xfrm>
              <a:off x="939901" y="6040004"/>
              <a:ext cx="2520865" cy="23176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Arial" panose="020B0604020202020204" pitchFamily="34" charset="0"/>
                </a:rPr>
                <a:t>CEE </a:t>
              </a:r>
              <a:r>
                <a:rPr kumimoji="0" lang="pl-PL" sz="9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Arial" panose="020B0604020202020204" pitchFamily="34" charset="0"/>
                </a:rPr>
                <a:t>Countries</a:t>
              </a: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anose="020B0604020202020204" pitchFamily="34" charset="0"/>
              </a:endParaRPr>
            </a:p>
          </p:txBody>
        </p:sp>
      </p:grp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90" t="37915" r="21793" b="31043"/>
          <a:stretch/>
        </p:blipFill>
        <p:spPr bwMode="auto">
          <a:xfrm>
            <a:off x="5452458" y="1220141"/>
            <a:ext cx="3430571" cy="2080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ular Callout 3"/>
          <p:cNvSpPr/>
          <p:nvPr/>
        </p:nvSpPr>
        <p:spPr>
          <a:xfrm>
            <a:off x="236484" y="1245259"/>
            <a:ext cx="2172226" cy="474419"/>
          </a:xfrm>
          <a:prstGeom prst="wedgeRectCallout">
            <a:avLst>
              <a:gd name="adj1" fmla="val 106588"/>
              <a:gd name="adj2" fmla="val 346528"/>
            </a:avLst>
          </a:prstGeom>
          <a:solidFill>
            <a:schemeClr val="tx2"/>
          </a:solidFill>
          <a:ln w="952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en-US" sz="900" b="1" dirty="0" smtClean="0">
                <a:solidFill>
                  <a:schemeClr val="bg2"/>
                </a:solidFill>
              </a:rPr>
              <a:t>Poland: </a:t>
            </a:r>
            <a:r>
              <a:rPr lang="en-US" sz="900" dirty="0" smtClean="0">
                <a:solidFill>
                  <a:schemeClr val="bg2"/>
                </a:solidFill>
              </a:rPr>
              <a:t>Dedicates region highest R&amp;D </a:t>
            </a:r>
            <a:br>
              <a:rPr lang="en-US" sz="900" dirty="0" smtClean="0">
                <a:solidFill>
                  <a:schemeClr val="bg2"/>
                </a:solidFill>
              </a:rPr>
            </a:br>
            <a:r>
              <a:rPr lang="en-US" sz="900" dirty="0" smtClean="0">
                <a:solidFill>
                  <a:schemeClr val="bg2"/>
                </a:solidFill>
              </a:rPr>
              <a:t>subsidies amounting to 10 billion EUR until 2020 </a:t>
            </a:r>
            <a:endParaRPr lang="en-US" sz="900" dirty="0">
              <a:solidFill>
                <a:schemeClr val="bg2"/>
              </a:solidFill>
            </a:endParaRPr>
          </a:p>
        </p:txBody>
      </p:sp>
      <p:sp>
        <p:nvSpPr>
          <p:cNvPr id="436" name="Rectangular Callout 435"/>
          <p:cNvSpPr/>
          <p:nvPr/>
        </p:nvSpPr>
        <p:spPr>
          <a:xfrm>
            <a:off x="236484" y="1997208"/>
            <a:ext cx="2142712" cy="461744"/>
          </a:xfrm>
          <a:prstGeom prst="wedgeRectCallout">
            <a:avLst>
              <a:gd name="adj1" fmla="val 90802"/>
              <a:gd name="adj2" fmla="val 233854"/>
            </a:avLst>
          </a:prstGeom>
          <a:solidFill>
            <a:schemeClr val="tx2"/>
          </a:solidFill>
          <a:ln w="952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pl-PL" sz="900" b="1" dirty="0" smtClean="0">
                <a:solidFill>
                  <a:schemeClr val="bg2"/>
                </a:solidFill>
              </a:rPr>
              <a:t>Czech Republic: </a:t>
            </a:r>
            <a:r>
              <a:rPr lang="en-US" sz="900" dirty="0" smtClean="0">
                <a:solidFill>
                  <a:schemeClr val="bg2"/>
                </a:solidFill>
              </a:rPr>
              <a:t>The </a:t>
            </a:r>
            <a:r>
              <a:rPr lang="en-US" sz="900" dirty="0">
                <a:solidFill>
                  <a:schemeClr val="bg2"/>
                </a:solidFill>
              </a:rPr>
              <a:t>region of Prague is amongst the EU regions with the highest share of </a:t>
            </a:r>
            <a:r>
              <a:rPr lang="en-US" sz="900" dirty="0" smtClean="0">
                <a:solidFill>
                  <a:schemeClr val="bg2"/>
                </a:solidFill>
              </a:rPr>
              <a:t>researchers</a:t>
            </a:r>
            <a:endParaRPr lang="en-US" sz="1050" dirty="0">
              <a:solidFill>
                <a:schemeClr val="bg2"/>
              </a:solidFill>
            </a:endParaRPr>
          </a:p>
        </p:txBody>
      </p:sp>
      <p:sp>
        <p:nvSpPr>
          <p:cNvPr id="437" name="Rectangular Callout 436"/>
          <p:cNvSpPr/>
          <p:nvPr/>
        </p:nvSpPr>
        <p:spPr>
          <a:xfrm>
            <a:off x="251241" y="2748993"/>
            <a:ext cx="2142712" cy="611101"/>
          </a:xfrm>
          <a:prstGeom prst="wedgeRectCallout">
            <a:avLst>
              <a:gd name="adj1" fmla="val 105916"/>
              <a:gd name="adj2" fmla="val 88125"/>
            </a:avLst>
          </a:prstGeom>
          <a:solidFill>
            <a:schemeClr val="tx2"/>
          </a:solidFill>
          <a:ln w="952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pl-PL" sz="900" b="1" dirty="0" smtClean="0">
                <a:solidFill>
                  <a:schemeClr val="bg2"/>
                </a:solidFill>
              </a:rPr>
              <a:t>Hungary</a:t>
            </a:r>
            <a:r>
              <a:rPr lang="pl-PL" sz="900" dirty="0" smtClean="0">
                <a:solidFill>
                  <a:schemeClr val="bg2"/>
                </a:solidFill>
              </a:rPr>
              <a:t>: </a:t>
            </a:r>
            <a:r>
              <a:rPr lang="en-US" sz="900" dirty="0" smtClean="0">
                <a:solidFill>
                  <a:schemeClr val="bg2"/>
                </a:solidFill>
              </a:rPr>
              <a:t>Biotechnology</a:t>
            </a:r>
            <a:r>
              <a:rPr lang="en-US" sz="900" dirty="0">
                <a:solidFill>
                  <a:schemeClr val="bg2"/>
                </a:solidFill>
              </a:rPr>
              <a:t>, ICT and nanotechnology have been </a:t>
            </a:r>
            <a:r>
              <a:rPr lang="en-US" sz="900" dirty="0" smtClean="0">
                <a:solidFill>
                  <a:schemeClr val="bg2"/>
                </a:solidFill>
              </a:rPr>
              <a:t>prioritized </a:t>
            </a:r>
            <a:r>
              <a:rPr lang="en-US" sz="900" dirty="0">
                <a:solidFill>
                  <a:schemeClr val="bg2"/>
                </a:solidFill>
              </a:rPr>
              <a:t>as specific research fields for cross-border knowledge circulation</a:t>
            </a:r>
            <a:endParaRPr lang="en-US" sz="1050" dirty="0">
              <a:solidFill>
                <a:schemeClr val="bg2"/>
              </a:solidFill>
            </a:endParaRPr>
          </a:p>
        </p:txBody>
      </p:sp>
      <p:sp>
        <p:nvSpPr>
          <p:cNvPr id="438" name="Rectangular Callout 437"/>
          <p:cNvSpPr/>
          <p:nvPr/>
        </p:nvSpPr>
        <p:spPr>
          <a:xfrm>
            <a:off x="243153" y="3645675"/>
            <a:ext cx="2142712" cy="611101"/>
          </a:xfrm>
          <a:prstGeom prst="wedgeRectCallout">
            <a:avLst>
              <a:gd name="adj1" fmla="val 127253"/>
              <a:gd name="adj2" fmla="val -44361"/>
            </a:avLst>
          </a:prstGeom>
          <a:solidFill>
            <a:schemeClr val="tx2"/>
          </a:solidFill>
          <a:ln w="952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pl-PL" sz="900" b="1" dirty="0" smtClean="0">
                <a:solidFill>
                  <a:schemeClr val="bg2"/>
                </a:solidFill>
              </a:rPr>
              <a:t>Romania</a:t>
            </a:r>
            <a:r>
              <a:rPr lang="pl-PL" sz="900" dirty="0" smtClean="0">
                <a:solidFill>
                  <a:schemeClr val="bg2"/>
                </a:solidFill>
              </a:rPr>
              <a:t>: EU S</a:t>
            </a:r>
            <a:r>
              <a:rPr lang="en-US" sz="900" dirty="0" err="1" smtClean="0">
                <a:solidFill>
                  <a:schemeClr val="bg2"/>
                </a:solidFill>
              </a:rPr>
              <a:t>tructural</a:t>
            </a:r>
            <a:r>
              <a:rPr lang="en-US" sz="900" dirty="0" smtClean="0">
                <a:solidFill>
                  <a:schemeClr val="bg2"/>
                </a:solidFill>
              </a:rPr>
              <a:t> </a:t>
            </a:r>
            <a:r>
              <a:rPr lang="en-US" sz="900" dirty="0">
                <a:solidFill>
                  <a:schemeClr val="bg2"/>
                </a:solidFill>
              </a:rPr>
              <a:t>Funds for R&amp;I has been focused on programmes for developing R&amp;I infrastructure and human resources </a:t>
            </a:r>
            <a:endParaRPr lang="en-US" sz="1050" dirty="0">
              <a:solidFill>
                <a:schemeClr val="bg2"/>
              </a:solidFill>
            </a:endParaRPr>
          </a:p>
        </p:txBody>
      </p:sp>
      <p:sp>
        <p:nvSpPr>
          <p:cNvPr id="440" name="Rectangular Callout 439"/>
          <p:cNvSpPr/>
          <p:nvPr/>
        </p:nvSpPr>
        <p:spPr>
          <a:xfrm>
            <a:off x="4871373" y="3485161"/>
            <a:ext cx="2296369" cy="611101"/>
          </a:xfrm>
          <a:prstGeom prst="wedgeRectCallout">
            <a:avLst>
              <a:gd name="adj1" fmla="val -104260"/>
              <a:gd name="adj2" fmla="val -63065"/>
            </a:avLst>
          </a:prstGeom>
          <a:solidFill>
            <a:schemeClr val="tx2"/>
          </a:solidFill>
          <a:ln w="952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pl-PL" sz="900" b="1" dirty="0" smtClean="0">
                <a:solidFill>
                  <a:schemeClr val="bg2"/>
                </a:solidFill>
              </a:rPr>
              <a:t>Slovakia</a:t>
            </a:r>
            <a:r>
              <a:rPr lang="pl-PL" sz="900" dirty="0" smtClean="0">
                <a:solidFill>
                  <a:schemeClr val="bg2"/>
                </a:solidFill>
              </a:rPr>
              <a:t>: </a:t>
            </a:r>
            <a:r>
              <a:rPr lang="en-US" sz="900" dirty="0" smtClean="0">
                <a:solidFill>
                  <a:schemeClr val="bg2"/>
                </a:solidFill>
              </a:rPr>
              <a:t>Due </a:t>
            </a:r>
            <a:r>
              <a:rPr lang="en-US" sz="900" dirty="0">
                <a:solidFill>
                  <a:schemeClr val="bg2"/>
                </a:solidFill>
              </a:rPr>
              <a:t>to presence of three strong automakers, </a:t>
            </a:r>
            <a:r>
              <a:rPr lang="en-US" sz="900" dirty="0" smtClean="0">
                <a:solidFill>
                  <a:schemeClr val="bg2"/>
                </a:solidFill>
              </a:rPr>
              <a:t>shows </a:t>
            </a:r>
            <a:r>
              <a:rPr lang="en-US" sz="900" dirty="0">
                <a:solidFill>
                  <a:schemeClr val="bg2"/>
                </a:solidFill>
              </a:rPr>
              <a:t>particular strengths in patenting and technological specialization in automotive sector</a:t>
            </a:r>
            <a:endParaRPr lang="en-US" sz="1050" dirty="0">
              <a:solidFill>
                <a:schemeClr val="bg2"/>
              </a:solidFill>
            </a:endParaRPr>
          </a:p>
        </p:txBody>
      </p:sp>
      <p:sp>
        <p:nvSpPr>
          <p:cNvPr id="441" name="Rectangular Callout 440"/>
          <p:cNvSpPr/>
          <p:nvPr/>
        </p:nvSpPr>
        <p:spPr>
          <a:xfrm>
            <a:off x="3055951" y="1266003"/>
            <a:ext cx="2296369" cy="453675"/>
          </a:xfrm>
          <a:prstGeom prst="wedgeRectCallout">
            <a:avLst>
              <a:gd name="adj1" fmla="val -8444"/>
              <a:gd name="adj2" fmla="val 211166"/>
            </a:avLst>
          </a:prstGeom>
          <a:solidFill>
            <a:schemeClr val="tx2"/>
          </a:solidFill>
          <a:ln w="952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en-US" sz="900" b="1" dirty="0" smtClean="0">
                <a:solidFill>
                  <a:schemeClr val="bg2"/>
                </a:solidFill>
              </a:rPr>
              <a:t>Estonia</a:t>
            </a:r>
            <a:r>
              <a:rPr lang="en-US" sz="900" dirty="0" smtClean="0">
                <a:solidFill>
                  <a:schemeClr val="bg2"/>
                </a:solidFill>
              </a:rPr>
              <a:t>: One of the best European hot spots for start-ups and technology based fast growing companies</a:t>
            </a:r>
            <a:endParaRPr lang="en-US" sz="105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07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483" y="205979"/>
            <a:ext cx="8671034" cy="645300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Chinese companies should benefit from favourable R&amp;D landscape in CEE</a:t>
            </a:r>
            <a:endParaRPr lang="en-US" dirty="0">
              <a:solidFill>
                <a:schemeClr val="tx2"/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236483" y="1104900"/>
            <a:ext cx="8649025" cy="0"/>
          </a:xfrm>
          <a:prstGeom prst="line">
            <a:avLst/>
          </a:prstGeom>
          <a:ln w="9525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36483" y="1275907"/>
            <a:ext cx="8649025" cy="361507"/>
          </a:xfrm>
          <a:prstGeom prst="rect">
            <a:avLst/>
          </a:prstGeom>
          <a:solidFill>
            <a:schemeClr val="accent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en-US" sz="1200" b="1" dirty="0" smtClean="0">
                <a:solidFill>
                  <a:schemeClr val="tx1"/>
                </a:solidFill>
              </a:rPr>
              <a:t>At least three technology transfer strategies for Chinese investors are worth considering: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6483" y="1828801"/>
            <a:ext cx="699182" cy="765544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pl-PL" sz="2800" b="1" dirty="0" smtClean="0">
                <a:solidFill>
                  <a:schemeClr val="bg2"/>
                </a:solidFill>
              </a:rPr>
              <a:t>1</a:t>
            </a:r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436" name="Rectangle 435"/>
          <p:cNvSpPr/>
          <p:nvPr/>
        </p:nvSpPr>
        <p:spPr>
          <a:xfrm>
            <a:off x="236483" y="2874337"/>
            <a:ext cx="699182" cy="765544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pl-PL" sz="2800" b="1" dirty="0" smtClean="0">
                <a:solidFill>
                  <a:schemeClr val="bg2"/>
                </a:solidFill>
              </a:rPr>
              <a:t>2</a:t>
            </a:r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437" name="Rectangle 436"/>
          <p:cNvSpPr/>
          <p:nvPr/>
        </p:nvSpPr>
        <p:spPr>
          <a:xfrm>
            <a:off x="236483" y="3958862"/>
            <a:ext cx="699182" cy="765544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pl-PL" sz="2800" b="1" dirty="0" smtClean="0">
                <a:solidFill>
                  <a:schemeClr val="bg2"/>
                </a:solidFill>
              </a:rPr>
              <a:t>3</a:t>
            </a:r>
            <a:endParaRPr lang="en-US" sz="2800" b="1" dirty="0">
              <a:solidFill>
                <a:schemeClr val="bg2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4" t="30226" r="39626" b="7668"/>
          <a:stretch/>
        </p:blipFill>
        <p:spPr bwMode="auto">
          <a:xfrm>
            <a:off x="7160821" y="3958862"/>
            <a:ext cx="1724687" cy="765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22790" y="4002201"/>
            <a:ext cx="3764478" cy="691279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>
              <a:lnSpc>
                <a:spcPts val="13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en-US" sz="1000" b="1" dirty="0" smtClean="0"/>
              <a:t>China New Energy </a:t>
            </a:r>
            <a:r>
              <a:rPr lang="en-US" sz="1000" dirty="0" smtClean="0"/>
              <a:t>acquired a 24% stake in a </a:t>
            </a:r>
            <a:r>
              <a:rPr lang="en-US" sz="1000" dirty="0" err="1" smtClean="0"/>
              <a:t>Visontai</a:t>
            </a:r>
            <a:r>
              <a:rPr lang="en-US" sz="1000" dirty="0" smtClean="0"/>
              <a:t> </a:t>
            </a:r>
            <a:r>
              <a:rPr lang="en-US" sz="1000" dirty="0" err="1" smtClean="0"/>
              <a:t>Bioetanol</a:t>
            </a:r>
            <a:r>
              <a:rPr lang="en-US" sz="1000" dirty="0" smtClean="0"/>
              <a:t>, a Hungarian </a:t>
            </a:r>
            <a:r>
              <a:rPr lang="en-US" sz="1000" dirty="0" err="1" smtClean="0"/>
              <a:t>biorefinery</a:t>
            </a:r>
            <a:r>
              <a:rPr lang="en-US" sz="1000" dirty="0" smtClean="0"/>
              <a:t> project company, for EUR 250,000. </a:t>
            </a:r>
            <a:r>
              <a:rPr lang="en-US" sz="1000" dirty="0" err="1" smtClean="0"/>
              <a:t>Visontai</a:t>
            </a:r>
            <a:r>
              <a:rPr lang="en-US" sz="1000" dirty="0" smtClean="0"/>
              <a:t> contracted CNE to design and build a corn </a:t>
            </a:r>
            <a:r>
              <a:rPr lang="en-US" sz="1000" dirty="0" err="1" smtClean="0"/>
              <a:t>biorefinery</a:t>
            </a:r>
            <a:r>
              <a:rPr lang="en-US" sz="1000" dirty="0" smtClean="0"/>
              <a:t> with a capacity to produce 150,000 liters of ethanol daily.</a:t>
            </a:r>
          </a:p>
        </p:txBody>
      </p:sp>
      <p:sp>
        <p:nvSpPr>
          <p:cNvPr id="6" name="Rectangle 5"/>
          <p:cNvSpPr/>
          <p:nvPr/>
        </p:nvSpPr>
        <p:spPr>
          <a:xfrm>
            <a:off x="1062437" y="1828801"/>
            <a:ext cx="1793174" cy="765544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en-US" sz="1200" b="1" dirty="0" smtClean="0">
                <a:solidFill>
                  <a:schemeClr val="bg2"/>
                </a:solidFill>
              </a:rPr>
              <a:t>Establishing local R&amp;D Centers for global operation</a:t>
            </a:r>
            <a:endParaRPr lang="en-US" sz="1200" b="1" dirty="0">
              <a:solidFill>
                <a:schemeClr val="bg2"/>
              </a:solidFill>
            </a:endParaRPr>
          </a:p>
        </p:txBody>
      </p:sp>
      <p:sp>
        <p:nvSpPr>
          <p:cNvPr id="7" name="Isosceles Triangle 6"/>
          <p:cNvSpPr/>
          <p:nvPr/>
        </p:nvSpPr>
        <p:spPr>
          <a:xfrm rot="5400000">
            <a:off x="2677815" y="2144428"/>
            <a:ext cx="765545" cy="134293"/>
          </a:xfrm>
          <a:prstGeom prst="triangle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38" name="Rectangle 437"/>
          <p:cNvSpPr/>
          <p:nvPr/>
        </p:nvSpPr>
        <p:spPr>
          <a:xfrm>
            <a:off x="1062437" y="2874337"/>
            <a:ext cx="1793174" cy="765544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en-US" sz="1200" b="1" dirty="0" smtClean="0">
                <a:solidFill>
                  <a:schemeClr val="bg2"/>
                </a:solidFill>
              </a:rPr>
              <a:t>Acquiring strong </a:t>
            </a:r>
            <a:br>
              <a:rPr lang="en-US" sz="1200" b="1" dirty="0" smtClean="0">
                <a:solidFill>
                  <a:schemeClr val="bg2"/>
                </a:solidFill>
              </a:rPr>
            </a:br>
            <a:r>
              <a:rPr lang="en-US" sz="1200" b="1" dirty="0" smtClean="0">
                <a:solidFill>
                  <a:schemeClr val="bg2"/>
                </a:solidFill>
              </a:rPr>
              <a:t>manufacturing assets</a:t>
            </a:r>
            <a:r>
              <a:rPr lang="pl-PL" sz="1200" b="1" dirty="0" smtClean="0">
                <a:solidFill>
                  <a:schemeClr val="bg2"/>
                </a:solidFill>
              </a:rPr>
              <a:t> equipped with R&amp;D</a:t>
            </a:r>
            <a:endParaRPr lang="en-US" sz="1200" b="1" dirty="0">
              <a:solidFill>
                <a:schemeClr val="bg2"/>
              </a:solidFill>
            </a:endParaRPr>
          </a:p>
        </p:txBody>
      </p:sp>
      <p:sp>
        <p:nvSpPr>
          <p:cNvPr id="439" name="Isosceles Triangle 438"/>
          <p:cNvSpPr/>
          <p:nvPr/>
        </p:nvSpPr>
        <p:spPr>
          <a:xfrm rot="5400000">
            <a:off x="2677815" y="3209458"/>
            <a:ext cx="765545" cy="134293"/>
          </a:xfrm>
          <a:prstGeom prst="triangle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40" name="Rectangle 439"/>
          <p:cNvSpPr/>
          <p:nvPr/>
        </p:nvSpPr>
        <p:spPr>
          <a:xfrm>
            <a:off x="1062437" y="3958862"/>
            <a:ext cx="1793174" cy="765544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en-US" sz="1200" b="1" dirty="0" smtClean="0">
                <a:solidFill>
                  <a:schemeClr val="bg2"/>
                </a:solidFill>
              </a:rPr>
              <a:t>Backing financially and providing offtake </a:t>
            </a:r>
            <a:br>
              <a:rPr lang="en-US" sz="1200" b="1" dirty="0" smtClean="0">
                <a:solidFill>
                  <a:schemeClr val="bg2"/>
                </a:solidFill>
              </a:rPr>
            </a:br>
            <a:r>
              <a:rPr lang="en-US" sz="1200" b="1" dirty="0" smtClean="0">
                <a:solidFill>
                  <a:schemeClr val="bg2"/>
                </a:solidFill>
              </a:rPr>
              <a:t>to venture projects</a:t>
            </a:r>
            <a:endParaRPr lang="en-US" sz="1200" b="1" dirty="0">
              <a:solidFill>
                <a:schemeClr val="bg2"/>
              </a:solidFill>
            </a:endParaRPr>
          </a:p>
        </p:txBody>
      </p:sp>
      <p:sp>
        <p:nvSpPr>
          <p:cNvPr id="441" name="Isosceles Triangle 440"/>
          <p:cNvSpPr/>
          <p:nvPr/>
        </p:nvSpPr>
        <p:spPr>
          <a:xfrm rot="5400000">
            <a:off x="2677815" y="4274488"/>
            <a:ext cx="765545" cy="134293"/>
          </a:xfrm>
          <a:prstGeom prst="triangle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7172" name="Picture 4" descr="C:\Users\bogdan.dobrzeniecki\Desktop\5125bc06d220f131d490134c9ea26ae6(6)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21"/>
          <a:stretch/>
        </p:blipFill>
        <p:spPr bwMode="auto">
          <a:xfrm>
            <a:off x="7160820" y="1828802"/>
            <a:ext cx="1724687" cy="765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bogdan.dobrzeniecki\Desktop\pobran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0820" y="2874338"/>
            <a:ext cx="1724687" cy="765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2" name="TextBox 441"/>
          <p:cNvSpPr txBox="1"/>
          <p:nvPr/>
        </p:nvSpPr>
        <p:spPr>
          <a:xfrm>
            <a:off x="3222790" y="1838914"/>
            <a:ext cx="3764478" cy="703782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>
              <a:lnSpc>
                <a:spcPts val="13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en-US" sz="1000" b="1" dirty="0" smtClean="0"/>
              <a:t>The Taiwanese Foxconn </a:t>
            </a:r>
            <a:r>
              <a:rPr lang="en-US" sz="1000" dirty="0" smtClean="0"/>
              <a:t>is set to invest around EUR 100 million in the Czech Republic until 2018. The investments will be in Foxconn’s factories in the Czech Republic and in the building of </a:t>
            </a:r>
            <a:br>
              <a:rPr lang="en-US" sz="1000" dirty="0" smtClean="0"/>
            </a:br>
            <a:r>
              <a:rPr lang="en-US" sz="1000" dirty="0" smtClean="0"/>
              <a:t>a research </a:t>
            </a:r>
            <a:r>
              <a:rPr lang="en-US" sz="1000" dirty="0" err="1" smtClean="0"/>
              <a:t>centre</a:t>
            </a:r>
            <a:r>
              <a:rPr lang="en-US" sz="1000" dirty="0" smtClean="0"/>
              <a:t> and data </a:t>
            </a:r>
            <a:r>
              <a:rPr lang="en-US" sz="1000" dirty="0" err="1" smtClean="0"/>
              <a:t>centres</a:t>
            </a:r>
            <a:endParaRPr lang="en-US" sz="1000" dirty="0" smtClean="0"/>
          </a:p>
        </p:txBody>
      </p:sp>
      <p:sp>
        <p:nvSpPr>
          <p:cNvPr id="443" name="TextBox 442"/>
          <p:cNvSpPr txBox="1"/>
          <p:nvPr/>
        </p:nvSpPr>
        <p:spPr>
          <a:xfrm>
            <a:off x="3222790" y="2837201"/>
            <a:ext cx="3764478" cy="870495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>
              <a:lnSpc>
                <a:spcPts val="13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en-US" sz="1000" b="1" dirty="0" err="1"/>
              <a:t>LiuGong</a:t>
            </a:r>
            <a:r>
              <a:rPr lang="en-US" sz="1000" b="1" dirty="0"/>
              <a:t> Machinery</a:t>
            </a:r>
            <a:r>
              <a:rPr lang="en-US" sz="1000" dirty="0"/>
              <a:t>, the Chinese quarrying and mining equipment manufacturer based in Liuzhou, </a:t>
            </a:r>
            <a:r>
              <a:rPr lang="pl-PL" sz="1000" dirty="0" err="1" smtClean="0"/>
              <a:t>has</a:t>
            </a:r>
            <a:r>
              <a:rPr lang="pl-PL" sz="1000" dirty="0" smtClean="0"/>
              <a:t> </a:t>
            </a:r>
            <a:r>
              <a:rPr lang="en-US" sz="1000" dirty="0" err="1" smtClean="0"/>
              <a:t>finalised</a:t>
            </a:r>
            <a:r>
              <a:rPr lang="en-US" sz="1000" dirty="0" smtClean="0"/>
              <a:t> </a:t>
            </a:r>
            <a:r>
              <a:rPr lang="en-US" sz="1000" dirty="0"/>
              <a:t>an agreement to acquire Poland’s </a:t>
            </a:r>
            <a:r>
              <a:rPr lang="en-US" sz="1000" dirty="0" err="1"/>
              <a:t>Huta</a:t>
            </a:r>
            <a:r>
              <a:rPr lang="en-US" sz="1000" dirty="0"/>
              <a:t> </a:t>
            </a:r>
            <a:r>
              <a:rPr lang="en-US" sz="1000" dirty="0" err="1"/>
              <a:t>Stalowa</a:t>
            </a:r>
            <a:r>
              <a:rPr lang="en-US" sz="1000" dirty="0"/>
              <a:t> </a:t>
            </a:r>
            <a:r>
              <a:rPr lang="en-US" sz="1000" dirty="0" err="1"/>
              <a:t>Wola</a:t>
            </a:r>
            <a:r>
              <a:rPr lang="en-US" sz="1000" dirty="0"/>
              <a:t> (HSW) and its distribution subsidiary </a:t>
            </a:r>
            <a:r>
              <a:rPr lang="en-US" sz="1000" dirty="0" err="1"/>
              <a:t>Dressta</a:t>
            </a:r>
            <a:r>
              <a:rPr lang="en-US" sz="1000" dirty="0"/>
              <a:t>, which is a well known brand for large dozers and wheel loaders used in </a:t>
            </a:r>
            <a:r>
              <a:rPr lang="en-US" sz="1000" dirty="0" smtClean="0"/>
              <a:t>mining</a:t>
            </a:r>
          </a:p>
        </p:txBody>
      </p:sp>
    </p:spTree>
    <p:extLst>
      <p:ext uri="{BB962C8B-B14F-4D97-AF65-F5344CB8AC3E}">
        <p14:creationId xmlns:p14="http://schemas.microsoft.com/office/powerpoint/2010/main" val="278243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483" y="205979"/>
            <a:ext cx="8671034" cy="645300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EY </a:t>
            </a:r>
            <a:r>
              <a:rPr lang="en-US" dirty="0" smtClean="0">
                <a:solidFill>
                  <a:schemeClr val="tx2"/>
                </a:solidFill>
              </a:rPr>
              <a:t>helps </a:t>
            </a:r>
            <a:r>
              <a:rPr lang="en-US" dirty="0">
                <a:solidFill>
                  <a:schemeClr val="tx2"/>
                </a:solidFill>
              </a:rPr>
              <a:t>Chinese companies mitigate risks and challenges on their </a:t>
            </a:r>
            <a:r>
              <a:rPr lang="en-US" dirty="0" smtClean="0">
                <a:solidFill>
                  <a:schemeClr val="tx2"/>
                </a:solidFill>
              </a:rPr>
              <a:t>investment</a:t>
            </a:r>
            <a:r>
              <a:rPr lang="pl-PL" dirty="0" smtClean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journey</a:t>
            </a:r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744773" y="1214652"/>
            <a:ext cx="5140735" cy="3577232"/>
            <a:chOff x="250130" y="1214652"/>
            <a:chExt cx="5140735" cy="3577232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36" t="21992" r="20925" b="5200"/>
            <a:stretch/>
          </p:blipFill>
          <p:spPr bwMode="auto">
            <a:xfrm>
              <a:off x="250130" y="1214652"/>
              <a:ext cx="5140735" cy="3577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250130" y="1227876"/>
              <a:ext cx="5140734" cy="186234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r>
                <a:rPr lang="pl-PL" sz="800" b="1" dirty="0" smtClean="0">
                  <a:solidFill>
                    <a:schemeClr val="bg2"/>
                  </a:solidFill>
                </a:rPr>
                <a:t>EY </a:t>
              </a:r>
              <a:r>
                <a:rPr lang="pl-PL" sz="800" b="1" dirty="0" err="1" smtClean="0">
                  <a:solidFill>
                    <a:schemeClr val="bg2"/>
                  </a:solidFill>
                </a:rPr>
                <a:t>Overseas</a:t>
              </a:r>
              <a:r>
                <a:rPr lang="pl-PL" sz="800" b="1" dirty="0" smtClean="0">
                  <a:solidFill>
                    <a:schemeClr val="bg2"/>
                  </a:solidFill>
                </a:rPr>
                <a:t> Investment </a:t>
              </a:r>
              <a:r>
                <a:rPr lang="pl-PL" sz="800" b="1" dirty="0" err="1" smtClean="0">
                  <a:solidFill>
                    <a:schemeClr val="bg2"/>
                  </a:solidFill>
                </a:rPr>
                <a:t>Growth</a:t>
              </a:r>
              <a:r>
                <a:rPr lang="pl-PL" sz="800" b="1" dirty="0" smtClean="0">
                  <a:solidFill>
                    <a:schemeClr val="bg2"/>
                  </a:solidFill>
                </a:rPr>
                <a:t> </a:t>
              </a:r>
              <a:r>
                <a:rPr lang="pl-PL" sz="800" b="1" dirty="0" err="1" smtClean="0">
                  <a:solidFill>
                    <a:schemeClr val="bg2"/>
                  </a:solidFill>
                </a:rPr>
                <a:t>Navigator</a:t>
              </a:r>
              <a:endParaRPr lang="en-US" sz="800" b="1" dirty="0">
                <a:solidFill>
                  <a:schemeClr val="bg2"/>
                </a:solidFill>
              </a:endParaRPr>
            </a:p>
          </p:txBody>
        </p:sp>
      </p:grpSp>
      <p:cxnSp>
        <p:nvCxnSpPr>
          <p:cNvPr id="5" name="Straight Connector 4"/>
          <p:cNvCxnSpPr/>
          <p:nvPr/>
        </p:nvCxnSpPr>
        <p:spPr>
          <a:xfrm>
            <a:off x="236483" y="1123950"/>
            <a:ext cx="8649025" cy="0"/>
          </a:xfrm>
          <a:prstGeom prst="line">
            <a:avLst/>
          </a:prstGeom>
          <a:ln w="9525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36483" y="1229018"/>
            <a:ext cx="3421117" cy="3562866"/>
          </a:xfrm>
        </p:spPr>
        <p:txBody>
          <a:bodyPr/>
          <a:lstStyle/>
          <a:p>
            <a:pPr marL="0" indent="0">
              <a:buNone/>
            </a:pPr>
            <a:r>
              <a:rPr lang="en-US" sz="1250" b="1" dirty="0" smtClean="0"/>
              <a:t>EY services help Chinese companies to successfully invest in R&amp;D and innovation:  </a:t>
            </a:r>
          </a:p>
          <a:p>
            <a:pPr marL="180975" indent="-180975">
              <a:spcBef>
                <a:spcPts val="900"/>
              </a:spcBef>
            </a:pPr>
            <a:r>
              <a:rPr lang="pl-PL" sz="1250" dirty="0" smtClean="0"/>
              <a:t>Business</a:t>
            </a:r>
            <a:r>
              <a:rPr lang="en-US" sz="1250" dirty="0" smtClean="0"/>
              <a:t> advisory/ Establishing strategy and business model for FDI or capital investment</a:t>
            </a:r>
          </a:p>
          <a:p>
            <a:pPr marL="180975" indent="-180975">
              <a:spcBef>
                <a:spcPts val="900"/>
              </a:spcBef>
            </a:pPr>
            <a:r>
              <a:rPr lang="en-US" sz="1250" dirty="0" smtClean="0"/>
              <a:t>Transaction advisory/ </a:t>
            </a:r>
            <a:r>
              <a:rPr lang="pl-PL" sz="1250" dirty="0" smtClean="0"/>
              <a:t>M&amp;A</a:t>
            </a:r>
            <a:endParaRPr lang="en-US" sz="1250" dirty="0" smtClean="0"/>
          </a:p>
          <a:p>
            <a:pPr marL="180975" indent="-180975">
              <a:spcBef>
                <a:spcPts val="900"/>
              </a:spcBef>
            </a:pPr>
            <a:r>
              <a:rPr lang="en-US" sz="1250" dirty="0" smtClean="0"/>
              <a:t>Grants and incentives advisory</a:t>
            </a:r>
          </a:p>
          <a:p>
            <a:pPr marL="180975" indent="-180975">
              <a:spcBef>
                <a:spcPts val="900"/>
              </a:spcBef>
            </a:pPr>
            <a:r>
              <a:rPr lang="en-US" sz="1250" dirty="0" smtClean="0"/>
              <a:t>Tax optimization on R&amp;D expenditures</a:t>
            </a:r>
          </a:p>
          <a:p>
            <a:pPr marL="180975" indent="-180975">
              <a:spcBef>
                <a:spcPts val="900"/>
              </a:spcBef>
            </a:pPr>
            <a:r>
              <a:rPr lang="en-US" sz="1250" dirty="0" smtClean="0"/>
              <a:t>Venture projects selection and capital structuring</a:t>
            </a:r>
          </a:p>
          <a:p>
            <a:pPr marL="180975" indent="-180975">
              <a:spcBef>
                <a:spcPts val="900"/>
              </a:spcBef>
            </a:pPr>
            <a:r>
              <a:rPr lang="en-US" sz="1250" dirty="0" smtClean="0"/>
              <a:t>R&amp;D processes </a:t>
            </a:r>
            <a:r>
              <a:rPr lang="pl-PL" sz="1250" dirty="0" smtClean="0"/>
              <a:t>set</a:t>
            </a:r>
            <a:r>
              <a:rPr lang="en-US" sz="1250" dirty="0" smtClean="0"/>
              <a:t>up and enhancement  </a:t>
            </a:r>
          </a:p>
          <a:p>
            <a:pPr marL="180975" indent="-180975">
              <a:spcBef>
                <a:spcPts val="900"/>
              </a:spcBef>
            </a:pPr>
            <a:r>
              <a:rPr lang="en-US" sz="1250" dirty="0" smtClean="0"/>
              <a:t>Technology transfer </a:t>
            </a:r>
            <a:r>
              <a:rPr lang="pl-PL" sz="1250" dirty="0" smtClean="0"/>
              <a:t>advisory/ </a:t>
            </a:r>
            <a:r>
              <a:rPr lang="en-US" sz="1250" dirty="0"/>
              <a:t>IP </a:t>
            </a:r>
            <a:r>
              <a:rPr lang="en-US" sz="1250" dirty="0" smtClean="0"/>
              <a:t>protection</a:t>
            </a:r>
          </a:p>
          <a:p>
            <a:pPr marL="180975" indent="-180975">
              <a:spcBef>
                <a:spcPts val="600"/>
              </a:spcBef>
            </a:pPr>
            <a:endParaRPr lang="en-US" sz="1250" dirty="0"/>
          </a:p>
        </p:txBody>
      </p:sp>
    </p:spTree>
    <p:extLst>
      <p:ext uri="{BB962C8B-B14F-4D97-AF65-F5344CB8AC3E}">
        <p14:creationId xmlns:p14="http://schemas.microsoft.com/office/powerpoint/2010/main" val="119850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>
                <a:solidFill>
                  <a:schemeClr val="tx2"/>
                </a:solidFill>
              </a:rPr>
              <a:t>Contact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2625" y="1114425"/>
            <a:ext cx="3306051" cy="1543499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 marL="285750" indent="-285750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</a:pPr>
            <a:r>
              <a:rPr lang="pl-PL" sz="1400" b="1" dirty="0" smtClean="0">
                <a:solidFill>
                  <a:schemeClr val="bg2"/>
                </a:solidFill>
              </a:rPr>
              <a:t>Piotr Piela</a:t>
            </a:r>
          </a:p>
          <a:p>
            <a:pPr marL="285750" indent="-285750">
              <a:lnSpc>
                <a:spcPct val="85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</a:pPr>
            <a:r>
              <a:rPr lang="pl-PL" sz="1200" dirty="0" err="1" smtClean="0">
                <a:solidFill>
                  <a:schemeClr val="bg2"/>
                </a:solidFill>
              </a:rPr>
              <a:t>Managing</a:t>
            </a:r>
            <a:r>
              <a:rPr lang="pl-PL" sz="1200" dirty="0" smtClean="0">
                <a:solidFill>
                  <a:schemeClr val="bg2"/>
                </a:solidFill>
              </a:rPr>
              <a:t> Partner</a:t>
            </a:r>
          </a:p>
          <a:p>
            <a:pPr marL="285750" indent="-285750">
              <a:lnSpc>
                <a:spcPct val="85000"/>
              </a:lnSpc>
              <a:spcBef>
                <a:spcPts val="300"/>
              </a:spcBef>
              <a:spcAft>
                <a:spcPts val="60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</a:pPr>
            <a:r>
              <a:rPr lang="pl-PL" sz="1200" dirty="0" err="1" smtClean="0">
                <a:solidFill>
                  <a:schemeClr val="bg2"/>
                </a:solidFill>
              </a:rPr>
              <a:t>Head</a:t>
            </a:r>
            <a:r>
              <a:rPr lang="pl-PL" sz="1200" dirty="0" smtClean="0">
                <a:solidFill>
                  <a:schemeClr val="bg2"/>
                </a:solidFill>
              </a:rPr>
              <a:t> of Business Advisory in Poland</a:t>
            </a:r>
          </a:p>
          <a:p>
            <a:pPr marL="285750" indent="-285750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</a:pPr>
            <a:r>
              <a:rPr lang="pl-PL" sz="1200" dirty="0" smtClean="0">
                <a:solidFill>
                  <a:schemeClr val="bg2"/>
                </a:solidFill>
              </a:rPr>
              <a:t>tel.: +48 22 557 75 80  </a:t>
            </a:r>
          </a:p>
          <a:p>
            <a:pPr marL="285750" indent="-285750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</a:pPr>
            <a:r>
              <a:rPr lang="pl-PL" sz="1200" dirty="0" smtClean="0">
                <a:solidFill>
                  <a:schemeClr val="bg2"/>
                </a:solidFill>
              </a:rPr>
              <a:t>kom.: +48 505 10 60 60 </a:t>
            </a:r>
          </a:p>
          <a:p>
            <a:pPr marL="285750" indent="-285750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</a:pPr>
            <a:r>
              <a:rPr lang="pl-PL" sz="1200" dirty="0">
                <a:solidFill>
                  <a:schemeClr val="bg2"/>
                </a:solidFill>
              </a:rPr>
              <a:t>e</a:t>
            </a:r>
            <a:r>
              <a:rPr lang="pl-PL" sz="1200" dirty="0" smtClean="0">
                <a:solidFill>
                  <a:schemeClr val="bg2"/>
                </a:solidFill>
              </a:rPr>
              <a:t>-mail: piotr.piela@pl.ey.com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Y_regular_presentation">
  <a:themeElements>
    <a:clrScheme name="Custom 1">
      <a:dk1>
        <a:srgbClr val="000000"/>
      </a:dk1>
      <a:lt1>
        <a:srgbClr val="808080"/>
      </a:lt1>
      <a:dk2>
        <a:srgbClr val="FFFFFF"/>
      </a:dk2>
      <a:lt2>
        <a:srgbClr val="808080"/>
      </a:lt2>
      <a:accent1>
        <a:srgbClr val="808080"/>
      </a:accent1>
      <a:accent2>
        <a:srgbClr val="FFE600"/>
      </a:accent2>
      <a:accent3>
        <a:srgbClr val="999999"/>
      </a:accent3>
      <a:accent4>
        <a:srgbClr val="F0F0F0"/>
      </a:accent4>
      <a:accent5>
        <a:srgbClr val="00A3AE"/>
      </a:accent5>
      <a:accent6>
        <a:srgbClr val="C0C0C0"/>
      </a:accent6>
      <a:hlink>
        <a:srgbClr val="336699"/>
      </a:hlink>
      <a:folHlink>
        <a:srgbClr val="91278F"/>
      </a:folHlink>
    </a:clrScheme>
    <a:fontScheme name="EY_Hando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tlCol="0" anchor="t" anchorCtr="0"/>
      <a:lstStyle>
        <a:defPPr algn="ctr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36576" rIns="0" bIns="0" rtlCol="0">
        <a:spAutoFit/>
      </a:bodyPr>
      <a:lstStyle>
        <a:defPPr marL="285750" indent="-285750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itchFamily="34" charset="0"/>
          <a:buChar char="►"/>
          <a:defRPr sz="1200" dirty="0" smtClean="0"/>
        </a:defPPr>
      </a:lstStyle>
    </a:txDef>
  </a:objectDefaults>
  <a:extraClrSchemeLst/>
  <a:custClrLst>
    <a:custClr name="EY Special Use Red">
      <a:srgbClr val="F04C3E"/>
    </a:custClr>
    <a:custClr name="EY Special Use Blue 50%">
      <a:srgbClr val="7FD1D6"/>
    </a:custClr>
    <a:custClr name="EY Special Use Purple">
      <a:srgbClr val="91278F"/>
    </a:custClr>
    <a:custClr name="EY Special Use Purple 50%">
      <a:srgbClr val="C893C7"/>
    </a:custClr>
    <a:custClr name="EY Special Use Green">
      <a:srgbClr val="2C973E"/>
    </a:custClr>
    <a:custClr name="EY Special Use Green 50%">
      <a:srgbClr val="95CB89"/>
    </a:custClr>
    <a:custClr name="EY Yellow 50%">
      <a:srgbClr val="FFF27F"/>
    </a:custClr>
    <a:custClr name="EY Special Use Lilac">
      <a:srgbClr val="AC98DB"/>
    </a:custClr>
    <a:custClr name="EY Special Use Lilac 50%">
      <a:srgbClr val="D8D2E0"/>
    </a:custClr>
    <a:custClr name="EY Link Blue">
      <a:srgbClr val="336699"/>
    </a:custClr>
  </a:custClrLst>
</a:theme>
</file>

<file path=ppt/theme/theme10.xml><?xml version="1.0" encoding="utf-8"?>
<a:theme xmlns:a="http://schemas.openxmlformats.org/drawingml/2006/main" name="6_EY dark projection">
  <a:themeElements>
    <a:clrScheme name="Custom 1">
      <a:dk1>
        <a:srgbClr val="FFFFFF"/>
      </a:dk1>
      <a:lt1>
        <a:srgbClr val="FFFFFF"/>
      </a:lt1>
      <a:dk2>
        <a:srgbClr val="333333"/>
      </a:dk2>
      <a:lt2>
        <a:srgbClr val="FFD200"/>
      </a:lt2>
      <a:accent1>
        <a:srgbClr val="808080"/>
      </a:accent1>
      <a:accent2>
        <a:srgbClr val="FFD200"/>
      </a:accent2>
      <a:accent3>
        <a:srgbClr val="999999"/>
      </a:accent3>
      <a:accent4>
        <a:srgbClr val="F0F0F0"/>
      </a:accent4>
      <a:accent5>
        <a:srgbClr val="00A3AE"/>
      </a:accent5>
      <a:accent6>
        <a:srgbClr val="C0C0C0"/>
      </a:accent6>
      <a:hlink>
        <a:srgbClr val="336699"/>
      </a:hlink>
      <a:folHlink>
        <a:srgbClr val="91278F"/>
      </a:folHlink>
    </a:clrScheme>
    <a:fontScheme name="EY_Hando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tlCol="0" anchor="t" anchorCtr="0"/>
      <a:lstStyle>
        <a:defPPr algn="ctr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36576" rIns="0" bIns="0" rtlCol="0">
        <a:spAutoFit/>
      </a:bodyPr>
      <a:lstStyle>
        <a:defPPr marL="285750" indent="-285750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itchFamily="34" charset="0"/>
          <a:buChar char="►"/>
          <a:defRPr sz="1200" dirty="0" smtClean="0"/>
        </a:defPPr>
      </a:lstStyle>
    </a:txDef>
  </a:objectDefaults>
  <a:extraClrSchemeLst/>
  <a:custClrLst>
    <a:custClr name="EY Special Use Red">
      <a:srgbClr val="F04C3E"/>
    </a:custClr>
    <a:custClr name="EY Special Use Blue 50%">
      <a:srgbClr val="7FD1D6"/>
    </a:custClr>
    <a:custClr name="EY Special Use Purple">
      <a:srgbClr val="91278F"/>
    </a:custClr>
    <a:custClr name="EY Special Use Purple 50%">
      <a:srgbClr val="C893C7"/>
    </a:custClr>
    <a:custClr name="EY Special Use Green">
      <a:srgbClr val="2C973E"/>
    </a:custClr>
    <a:custClr name="EY Special Use Green 50%">
      <a:srgbClr val="95CB89"/>
    </a:custClr>
    <a:custClr name="EY Yellow 50%">
      <a:srgbClr val="FFF27F"/>
    </a:custClr>
    <a:custClr name="EY Special Use Lilac">
      <a:srgbClr val="AC98DB"/>
    </a:custClr>
    <a:custClr name="EY Special Use Lilac 50%">
      <a:srgbClr val="D8D2E0"/>
    </a:custClr>
    <a:custClr name="EY Link Blue">
      <a:srgbClr val="336699"/>
    </a:custClr>
  </a:custClrLst>
</a:theme>
</file>

<file path=ppt/theme/theme11.xml><?xml version="1.0" encoding="utf-8"?>
<a:theme xmlns:a="http://schemas.openxmlformats.org/drawingml/2006/main" name="7_EY dark projection">
  <a:themeElements>
    <a:clrScheme name="Custom 1">
      <a:dk1>
        <a:srgbClr val="FFFFFF"/>
      </a:dk1>
      <a:lt1>
        <a:srgbClr val="FFFFFF"/>
      </a:lt1>
      <a:dk2>
        <a:srgbClr val="333333"/>
      </a:dk2>
      <a:lt2>
        <a:srgbClr val="FFD200"/>
      </a:lt2>
      <a:accent1>
        <a:srgbClr val="808080"/>
      </a:accent1>
      <a:accent2>
        <a:srgbClr val="FFD200"/>
      </a:accent2>
      <a:accent3>
        <a:srgbClr val="999999"/>
      </a:accent3>
      <a:accent4>
        <a:srgbClr val="F0F0F0"/>
      </a:accent4>
      <a:accent5>
        <a:srgbClr val="00A3AE"/>
      </a:accent5>
      <a:accent6>
        <a:srgbClr val="C0C0C0"/>
      </a:accent6>
      <a:hlink>
        <a:srgbClr val="336699"/>
      </a:hlink>
      <a:folHlink>
        <a:srgbClr val="91278F"/>
      </a:folHlink>
    </a:clrScheme>
    <a:fontScheme name="EY_Hando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tlCol="0" anchor="t" anchorCtr="0"/>
      <a:lstStyle>
        <a:defPPr algn="ctr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36576" rIns="0" bIns="0" rtlCol="0">
        <a:spAutoFit/>
      </a:bodyPr>
      <a:lstStyle>
        <a:defPPr marL="285750" indent="-285750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itchFamily="34" charset="0"/>
          <a:buChar char="►"/>
          <a:defRPr sz="1200" dirty="0" smtClean="0"/>
        </a:defPPr>
      </a:lstStyle>
    </a:txDef>
  </a:objectDefaults>
  <a:extraClrSchemeLst/>
  <a:custClrLst>
    <a:custClr name="EY Special Use Red">
      <a:srgbClr val="F04C3E"/>
    </a:custClr>
    <a:custClr name="EY Special Use Blue 50%">
      <a:srgbClr val="7FD1D6"/>
    </a:custClr>
    <a:custClr name="EY Special Use Purple">
      <a:srgbClr val="91278F"/>
    </a:custClr>
    <a:custClr name="EY Special Use Purple 50%">
      <a:srgbClr val="C893C7"/>
    </a:custClr>
    <a:custClr name="EY Special Use Green">
      <a:srgbClr val="2C973E"/>
    </a:custClr>
    <a:custClr name="EY Special Use Green 50%">
      <a:srgbClr val="95CB89"/>
    </a:custClr>
    <a:custClr name="EY Yellow 50%">
      <a:srgbClr val="FFF27F"/>
    </a:custClr>
    <a:custClr name="EY Special Use Lilac">
      <a:srgbClr val="AC98DB"/>
    </a:custClr>
    <a:custClr name="EY Special Use Lilac 50%">
      <a:srgbClr val="D8D2E0"/>
    </a:custClr>
    <a:custClr name="EY Link Blue">
      <a:srgbClr val="336699"/>
    </a:custClr>
  </a:custClrLst>
</a:theme>
</file>

<file path=ppt/theme/theme12.xml><?xml version="1.0" encoding="utf-8"?>
<a:theme xmlns:a="http://schemas.openxmlformats.org/drawingml/2006/main" name="8_EY dark projection">
  <a:themeElements>
    <a:clrScheme name="Custom 1">
      <a:dk1>
        <a:srgbClr val="FFFFFF"/>
      </a:dk1>
      <a:lt1>
        <a:srgbClr val="FFFFFF"/>
      </a:lt1>
      <a:dk2>
        <a:srgbClr val="333333"/>
      </a:dk2>
      <a:lt2>
        <a:srgbClr val="FFD200"/>
      </a:lt2>
      <a:accent1>
        <a:srgbClr val="808080"/>
      </a:accent1>
      <a:accent2>
        <a:srgbClr val="FFD200"/>
      </a:accent2>
      <a:accent3>
        <a:srgbClr val="999999"/>
      </a:accent3>
      <a:accent4>
        <a:srgbClr val="F0F0F0"/>
      </a:accent4>
      <a:accent5>
        <a:srgbClr val="00A3AE"/>
      </a:accent5>
      <a:accent6>
        <a:srgbClr val="C0C0C0"/>
      </a:accent6>
      <a:hlink>
        <a:srgbClr val="336699"/>
      </a:hlink>
      <a:folHlink>
        <a:srgbClr val="91278F"/>
      </a:folHlink>
    </a:clrScheme>
    <a:fontScheme name="EY_Hando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tlCol="0" anchor="t" anchorCtr="0"/>
      <a:lstStyle>
        <a:defPPr algn="ctr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36576" rIns="0" bIns="0" rtlCol="0">
        <a:spAutoFit/>
      </a:bodyPr>
      <a:lstStyle>
        <a:defPPr marL="285750" indent="-285750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itchFamily="34" charset="0"/>
          <a:buChar char="►"/>
          <a:defRPr sz="1200" dirty="0" smtClean="0"/>
        </a:defPPr>
      </a:lstStyle>
    </a:txDef>
  </a:objectDefaults>
  <a:extraClrSchemeLst/>
  <a:custClrLst>
    <a:custClr name="EY Special Use Red">
      <a:srgbClr val="F04C3E"/>
    </a:custClr>
    <a:custClr name="EY Special Use Blue 50%">
      <a:srgbClr val="7FD1D6"/>
    </a:custClr>
    <a:custClr name="EY Special Use Purple">
      <a:srgbClr val="91278F"/>
    </a:custClr>
    <a:custClr name="EY Special Use Purple 50%">
      <a:srgbClr val="C893C7"/>
    </a:custClr>
    <a:custClr name="EY Special Use Green">
      <a:srgbClr val="2C973E"/>
    </a:custClr>
    <a:custClr name="EY Special Use Green 50%">
      <a:srgbClr val="95CB89"/>
    </a:custClr>
    <a:custClr name="EY Yellow 50%">
      <a:srgbClr val="FFF27F"/>
    </a:custClr>
    <a:custClr name="EY Special Use Lilac">
      <a:srgbClr val="AC98DB"/>
    </a:custClr>
    <a:custClr name="EY Special Use Lilac 50%">
      <a:srgbClr val="D8D2E0"/>
    </a:custClr>
    <a:custClr name="EY Link Blue">
      <a:srgbClr val="336699"/>
    </a:custClr>
  </a:custClrLst>
</a:theme>
</file>

<file path=ppt/theme/theme13.xml><?xml version="1.0" encoding="utf-8"?>
<a:theme xmlns:a="http://schemas.openxmlformats.org/drawingml/2006/main" name="9_EY dark projection">
  <a:themeElements>
    <a:clrScheme name="Custom 1">
      <a:dk1>
        <a:srgbClr val="FFFFFF"/>
      </a:dk1>
      <a:lt1>
        <a:srgbClr val="FFFFFF"/>
      </a:lt1>
      <a:dk2>
        <a:srgbClr val="333333"/>
      </a:dk2>
      <a:lt2>
        <a:srgbClr val="FFD200"/>
      </a:lt2>
      <a:accent1>
        <a:srgbClr val="808080"/>
      </a:accent1>
      <a:accent2>
        <a:srgbClr val="FFD200"/>
      </a:accent2>
      <a:accent3>
        <a:srgbClr val="999999"/>
      </a:accent3>
      <a:accent4>
        <a:srgbClr val="F0F0F0"/>
      </a:accent4>
      <a:accent5>
        <a:srgbClr val="00A3AE"/>
      </a:accent5>
      <a:accent6>
        <a:srgbClr val="C0C0C0"/>
      </a:accent6>
      <a:hlink>
        <a:srgbClr val="336699"/>
      </a:hlink>
      <a:folHlink>
        <a:srgbClr val="91278F"/>
      </a:folHlink>
    </a:clrScheme>
    <a:fontScheme name="EY_Hando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tlCol="0" anchor="t" anchorCtr="0"/>
      <a:lstStyle>
        <a:defPPr algn="ctr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36576" rIns="0" bIns="0" rtlCol="0">
        <a:spAutoFit/>
      </a:bodyPr>
      <a:lstStyle>
        <a:defPPr marL="285750" indent="-285750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itchFamily="34" charset="0"/>
          <a:buChar char="►"/>
          <a:defRPr sz="1200" dirty="0" smtClean="0"/>
        </a:defPPr>
      </a:lstStyle>
    </a:txDef>
  </a:objectDefaults>
  <a:extraClrSchemeLst/>
  <a:custClrLst>
    <a:custClr name="EY Special Use Red">
      <a:srgbClr val="F04C3E"/>
    </a:custClr>
    <a:custClr name="EY Special Use Blue 50%">
      <a:srgbClr val="7FD1D6"/>
    </a:custClr>
    <a:custClr name="EY Special Use Purple">
      <a:srgbClr val="91278F"/>
    </a:custClr>
    <a:custClr name="EY Special Use Purple 50%">
      <a:srgbClr val="C893C7"/>
    </a:custClr>
    <a:custClr name="EY Special Use Green">
      <a:srgbClr val="2C973E"/>
    </a:custClr>
    <a:custClr name="EY Special Use Green 50%">
      <a:srgbClr val="95CB89"/>
    </a:custClr>
    <a:custClr name="EY Yellow 50%">
      <a:srgbClr val="FFF27F"/>
    </a:custClr>
    <a:custClr name="EY Special Use Lilac">
      <a:srgbClr val="AC98DB"/>
    </a:custClr>
    <a:custClr name="EY Special Use Lilac 50%">
      <a:srgbClr val="D8D2E0"/>
    </a:custClr>
    <a:custClr name="EY Link Blue">
      <a:srgbClr val="336699"/>
    </a:custClr>
  </a:custClrLst>
</a:theme>
</file>

<file path=ppt/theme/theme14.xml><?xml version="1.0" encoding="utf-8"?>
<a:theme xmlns:a="http://schemas.openxmlformats.org/drawingml/2006/main" name="10_EY dark projection">
  <a:themeElements>
    <a:clrScheme name="Custom 1">
      <a:dk1>
        <a:srgbClr val="FFFFFF"/>
      </a:dk1>
      <a:lt1>
        <a:srgbClr val="FFFFFF"/>
      </a:lt1>
      <a:dk2>
        <a:srgbClr val="333333"/>
      </a:dk2>
      <a:lt2>
        <a:srgbClr val="FFD200"/>
      </a:lt2>
      <a:accent1>
        <a:srgbClr val="808080"/>
      </a:accent1>
      <a:accent2>
        <a:srgbClr val="FFD200"/>
      </a:accent2>
      <a:accent3>
        <a:srgbClr val="999999"/>
      </a:accent3>
      <a:accent4>
        <a:srgbClr val="F0F0F0"/>
      </a:accent4>
      <a:accent5>
        <a:srgbClr val="00A3AE"/>
      </a:accent5>
      <a:accent6>
        <a:srgbClr val="C0C0C0"/>
      </a:accent6>
      <a:hlink>
        <a:srgbClr val="336699"/>
      </a:hlink>
      <a:folHlink>
        <a:srgbClr val="91278F"/>
      </a:folHlink>
    </a:clrScheme>
    <a:fontScheme name="EY_Hando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tlCol="0" anchor="t" anchorCtr="0"/>
      <a:lstStyle>
        <a:defPPr algn="ctr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36576" rIns="0" bIns="0" rtlCol="0">
        <a:spAutoFit/>
      </a:bodyPr>
      <a:lstStyle>
        <a:defPPr marL="285750" indent="-285750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itchFamily="34" charset="0"/>
          <a:buChar char="►"/>
          <a:defRPr sz="1200" dirty="0" smtClean="0"/>
        </a:defPPr>
      </a:lstStyle>
    </a:txDef>
  </a:objectDefaults>
  <a:extraClrSchemeLst/>
  <a:custClrLst>
    <a:custClr name="EY Special Use Red">
      <a:srgbClr val="F04C3E"/>
    </a:custClr>
    <a:custClr name="EY Special Use Blue 50%">
      <a:srgbClr val="7FD1D6"/>
    </a:custClr>
    <a:custClr name="EY Special Use Purple">
      <a:srgbClr val="91278F"/>
    </a:custClr>
    <a:custClr name="EY Special Use Purple 50%">
      <a:srgbClr val="C893C7"/>
    </a:custClr>
    <a:custClr name="EY Special Use Green">
      <a:srgbClr val="2C973E"/>
    </a:custClr>
    <a:custClr name="EY Special Use Green 50%">
      <a:srgbClr val="95CB89"/>
    </a:custClr>
    <a:custClr name="EY Yellow 50%">
      <a:srgbClr val="FFF27F"/>
    </a:custClr>
    <a:custClr name="EY Special Use Lilac">
      <a:srgbClr val="AC98DB"/>
    </a:custClr>
    <a:custClr name="EY Special Use Lilac 50%">
      <a:srgbClr val="D8D2E0"/>
    </a:custClr>
    <a:custClr name="EY Link Blue">
      <a:srgbClr val="336699"/>
    </a:custClr>
  </a:custClrLst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Y light projection">
  <a:themeElements>
    <a:clrScheme name="Custom 1">
      <a:dk1>
        <a:srgbClr val="000000"/>
      </a:dk1>
      <a:lt1>
        <a:srgbClr val="808080"/>
      </a:lt1>
      <a:dk2>
        <a:srgbClr val="FFFFFF"/>
      </a:dk2>
      <a:lt2>
        <a:srgbClr val="808080"/>
      </a:lt2>
      <a:accent1>
        <a:srgbClr val="808080"/>
      </a:accent1>
      <a:accent2>
        <a:srgbClr val="FFD200"/>
      </a:accent2>
      <a:accent3>
        <a:srgbClr val="999999"/>
      </a:accent3>
      <a:accent4>
        <a:srgbClr val="F0F0F0"/>
      </a:accent4>
      <a:accent5>
        <a:srgbClr val="00A3AE"/>
      </a:accent5>
      <a:accent6>
        <a:srgbClr val="C0C0C0"/>
      </a:accent6>
      <a:hlink>
        <a:srgbClr val="336699"/>
      </a:hlink>
      <a:folHlink>
        <a:srgbClr val="91278F"/>
      </a:folHlink>
    </a:clrScheme>
    <a:fontScheme name="EY_Hando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tlCol="0" anchor="t" anchorCtr="0"/>
      <a:lstStyle>
        <a:defPPr algn="ctr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36576" rIns="0" bIns="0" rtlCol="0">
        <a:spAutoFit/>
      </a:bodyPr>
      <a:lstStyle>
        <a:defPPr marL="285750" indent="-285750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itchFamily="34" charset="0"/>
          <a:buChar char="►"/>
          <a:defRPr sz="1200" dirty="0" smtClean="0"/>
        </a:defPPr>
      </a:lstStyle>
    </a:txDef>
  </a:objectDefaults>
  <a:extraClrSchemeLst/>
  <a:custClrLst>
    <a:custClr name="EY Special Use Red">
      <a:srgbClr val="F04C3E"/>
    </a:custClr>
    <a:custClr name="EY Special Use Blue 50%">
      <a:srgbClr val="7FD1D6"/>
    </a:custClr>
    <a:custClr name="EY Special Use Purple">
      <a:srgbClr val="91278F"/>
    </a:custClr>
    <a:custClr name="EY Special Use Purple 50%">
      <a:srgbClr val="C893C7"/>
    </a:custClr>
    <a:custClr name="EY Special Use Green">
      <a:srgbClr val="2C973E"/>
    </a:custClr>
    <a:custClr name="EY Special Use Green 50%">
      <a:srgbClr val="95CB89"/>
    </a:custClr>
    <a:custClr name="EY Yellow 50%">
      <a:srgbClr val="FFF27F"/>
    </a:custClr>
    <a:custClr name="EY Special Use Lilac">
      <a:srgbClr val="AC98DB"/>
    </a:custClr>
    <a:custClr name="EY Special Use Lilac 50%">
      <a:srgbClr val="D8D2E0"/>
    </a:custClr>
    <a:custClr name="EY Link Blue">
      <a:srgbClr val="336699"/>
    </a:custClr>
  </a:custClrLst>
</a:theme>
</file>

<file path=ppt/theme/theme3.xml><?xml version="1.0" encoding="utf-8"?>
<a:theme xmlns:a="http://schemas.openxmlformats.org/drawingml/2006/main" name="EY dark print">
  <a:themeElements>
    <a:clrScheme name="Custom 2">
      <a:dk1>
        <a:srgbClr val="FFFFFF"/>
      </a:dk1>
      <a:lt1>
        <a:srgbClr val="FFFFFF"/>
      </a:lt1>
      <a:dk2>
        <a:srgbClr val="333333"/>
      </a:dk2>
      <a:lt2>
        <a:srgbClr val="FFE600"/>
      </a:lt2>
      <a:accent1>
        <a:srgbClr val="808080"/>
      </a:accent1>
      <a:accent2>
        <a:srgbClr val="FFE600"/>
      </a:accent2>
      <a:accent3>
        <a:srgbClr val="999999"/>
      </a:accent3>
      <a:accent4>
        <a:srgbClr val="F0F0F0"/>
      </a:accent4>
      <a:accent5>
        <a:srgbClr val="00A3AE"/>
      </a:accent5>
      <a:accent6>
        <a:srgbClr val="C0C0C0"/>
      </a:accent6>
      <a:hlink>
        <a:srgbClr val="336699"/>
      </a:hlink>
      <a:folHlink>
        <a:srgbClr val="91278F"/>
      </a:folHlink>
    </a:clrScheme>
    <a:fontScheme name="EY_Hando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tlCol="0" anchor="t" anchorCtr="0"/>
      <a:lstStyle>
        <a:defPPr algn="ctr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36576" rIns="0" bIns="0" rtlCol="0">
        <a:spAutoFit/>
      </a:bodyPr>
      <a:lstStyle>
        <a:defPPr marL="285750" indent="-285750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itchFamily="34" charset="0"/>
          <a:buChar char="►"/>
          <a:defRPr sz="1200" dirty="0" smtClean="0"/>
        </a:defPPr>
      </a:lstStyle>
    </a:txDef>
  </a:objectDefaults>
  <a:extraClrSchemeLst/>
  <a:custClrLst>
    <a:custClr name="EY Special Use Red">
      <a:srgbClr val="F04C3E"/>
    </a:custClr>
    <a:custClr name="EY Special Use Blue 50%">
      <a:srgbClr val="7FD1D6"/>
    </a:custClr>
    <a:custClr name="EY Special Use Purple">
      <a:srgbClr val="91278F"/>
    </a:custClr>
    <a:custClr name="EY Special Use Purple 50%">
      <a:srgbClr val="C893C7"/>
    </a:custClr>
    <a:custClr name="EY Special Use Green">
      <a:srgbClr val="2C973E"/>
    </a:custClr>
    <a:custClr name="EY Special Use Green 50%">
      <a:srgbClr val="95CB89"/>
    </a:custClr>
    <a:custClr name="EY Yellow 50%">
      <a:srgbClr val="FFF27F"/>
    </a:custClr>
    <a:custClr name="EY Special Use Lilac">
      <a:srgbClr val="AC98DB"/>
    </a:custClr>
    <a:custClr name="EY Special Use Lilac 50%">
      <a:srgbClr val="D8D2E0"/>
    </a:custClr>
    <a:custClr name="EY Link Blue">
      <a:srgbClr val="336699"/>
    </a:custClr>
  </a:custClrLst>
</a:theme>
</file>

<file path=ppt/theme/theme4.xml><?xml version="1.0" encoding="utf-8"?>
<a:theme xmlns:a="http://schemas.openxmlformats.org/drawingml/2006/main" name="EY dark projection">
  <a:themeElements>
    <a:clrScheme name="Custom 1">
      <a:dk1>
        <a:srgbClr val="FFFFFF"/>
      </a:dk1>
      <a:lt1>
        <a:srgbClr val="FFFFFF"/>
      </a:lt1>
      <a:dk2>
        <a:srgbClr val="333333"/>
      </a:dk2>
      <a:lt2>
        <a:srgbClr val="FFD200"/>
      </a:lt2>
      <a:accent1>
        <a:srgbClr val="808080"/>
      </a:accent1>
      <a:accent2>
        <a:srgbClr val="FFD200"/>
      </a:accent2>
      <a:accent3>
        <a:srgbClr val="999999"/>
      </a:accent3>
      <a:accent4>
        <a:srgbClr val="F0F0F0"/>
      </a:accent4>
      <a:accent5>
        <a:srgbClr val="00A3AE"/>
      </a:accent5>
      <a:accent6>
        <a:srgbClr val="C0C0C0"/>
      </a:accent6>
      <a:hlink>
        <a:srgbClr val="336699"/>
      </a:hlink>
      <a:folHlink>
        <a:srgbClr val="91278F"/>
      </a:folHlink>
    </a:clrScheme>
    <a:fontScheme name="EY_Hando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tlCol="0" anchor="t" anchorCtr="0"/>
      <a:lstStyle>
        <a:defPPr algn="ctr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36576" rIns="0" bIns="0" rtlCol="0">
        <a:spAutoFit/>
      </a:bodyPr>
      <a:lstStyle>
        <a:defPPr marL="285750" indent="-285750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itchFamily="34" charset="0"/>
          <a:buChar char="►"/>
          <a:defRPr sz="1200" dirty="0" smtClean="0"/>
        </a:defPPr>
      </a:lstStyle>
    </a:txDef>
  </a:objectDefaults>
  <a:extraClrSchemeLst/>
  <a:custClrLst>
    <a:custClr name="EY Special Use Red">
      <a:srgbClr val="F04C3E"/>
    </a:custClr>
    <a:custClr name="EY Special Use Blue 50%">
      <a:srgbClr val="7FD1D6"/>
    </a:custClr>
    <a:custClr name="EY Special Use Purple">
      <a:srgbClr val="91278F"/>
    </a:custClr>
    <a:custClr name="EY Special Use Purple 50%">
      <a:srgbClr val="C893C7"/>
    </a:custClr>
    <a:custClr name="EY Special Use Green">
      <a:srgbClr val="2C973E"/>
    </a:custClr>
    <a:custClr name="EY Special Use Green 50%">
      <a:srgbClr val="95CB89"/>
    </a:custClr>
    <a:custClr name="EY Yellow 50%">
      <a:srgbClr val="FFF27F"/>
    </a:custClr>
    <a:custClr name="EY Special Use Lilac">
      <a:srgbClr val="AC98DB"/>
    </a:custClr>
    <a:custClr name="EY Special Use Lilac 50%">
      <a:srgbClr val="D8D2E0"/>
    </a:custClr>
    <a:custClr name="EY Link Blue">
      <a:srgbClr val="336699"/>
    </a:custClr>
  </a:custClrLst>
</a:theme>
</file>

<file path=ppt/theme/theme5.xml><?xml version="1.0" encoding="utf-8"?>
<a:theme xmlns:a="http://schemas.openxmlformats.org/drawingml/2006/main" name="1_EY dark projection">
  <a:themeElements>
    <a:clrScheme name="Custom 1">
      <a:dk1>
        <a:srgbClr val="FFFFFF"/>
      </a:dk1>
      <a:lt1>
        <a:srgbClr val="FFFFFF"/>
      </a:lt1>
      <a:dk2>
        <a:srgbClr val="333333"/>
      </a:dk2>
      <a:lt2>
        <a:srgbClr val="FFD200"/>
      </a:lt2>
      <a:accent1>
        <a:srgbClr val="808080"/>
      </a:accent1>
      <a:accent2>
        <a:srgbClr val="FFD200"/>
      </a:accent2>
      <a:accent3>
        <a:srgbClr val="999999"/>
      </a:accent3>
      <a:accent4>
        <a:srgbClr val="F0F0F0"/>
      </a:accent4>
      <a:accent5>
        <a:srgbClr val="00A3AE"/>
      </a:accent5>
      <a:accent6>
        <a:srgbClr val="C0C0C0"/>
      </a:accent6>
      <a:hlink>
        <a:srgbClr val="336699"/>
      </a:hlink>
      <a:folHlink>
        <a:srgbClr val="91278F"/>
      </a:folHlink>
    </a:clrScheme>
    <a:fontScheme name="EY_Hando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tlCol="0" anchor="t" anchorCtr="0"/>
      <a:lstStyle>
        <a:defPPr algn="ctr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36576" rIns="0" bIns="0" rtlCol="0">
        <a:spAutoFit/>
      </a:bodyPr>
      <a:lstStyle>
        <a:defPPr marL="285750" indent="-285750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itchFamily="34" charset="0"/>
          <a:buChar char="►"/>
          <a:defRPr sz="1200" dirty="0" smtClean="0"/>
        </a:defPPr>
      </a:lstStyle>
    </a:txDef>
  </a:objectDefaults>
  <a:extraClrSchemeLst/>
  <a:custClrLst>
    <a:custClr name="EY Special Use Red">
      <a:srgbClr val="F04C3E"/>
    </a:custClr>
    <a:custClr name="EY Special Use Blue 50%">
      <a:srgbClr val="7FD1D6"/>
    </a:custClr>
    <a:custClr name="EY Special Use Purple">
      <a:srgbClr val="91278F"/>
    </a:custClr>
    <a:custClr name="EY Special Use Purple 50%">
      <a:srgbClr val="C893C7"/>
    </a:custClr>
    <a:custClr name="EY Special Use Green">
      <a:srgbClr val="2C973E"/>
    </a:custClr>
    <a:custClr name="EY Special Use Green 50%">
      <a:srgbClr val="95CB89"/>
    </a:custClr>
    <a:custClr name="EY Yellow 50%">
      <a:srgbClr val="FFF27F"/>
    </a:custClr>
    <a:custClr name="EY Special Use Lilac">
      <a:srgbClr val="AC98DB"/>
    </a:custClr>
    <a:custClr name="EY Special Use Lilac 50%">
      <a:srgbClr val="D8D2E0"/>
    </a:custClr>
    <a:custClr name="EY Link Blue">
      <a:srgbClr val="336699"/>
    </a:custClr>
  </a:custClrLst>
</a:theme>
</file>

<file path=ppt/theme/theme6.xml><?xml version="1.0" encoding="utf-8"?>
<a:theme xmlns:a="http://schemas.openxmlformats.org/drawingml/2006/main" name="2_EY dark projection">
  <a:themeElements>
    <a:clrScheme name="Custom 1">
      <a:dk1>
        <a:srgbClr val="FFFFFF"/>
      </a:dk1>
      <a:lt1>
        <a:srgbClr val="FFFFFF"/>
      </a:lt1>
      <a:dk2>
        <a:srgbClr val="333333"/>
      </a:dk2>
      <a:lt2>
        <a:srgbClr val="FFD200"/>
      </a:lt2>
      <a:accent1>
        <a:srgbClr val="808080"/>
      </a:accent1>
      <a:accent2>
        <a:srgbClr val="FFD200"/>
      </a:accent2>
      <a:accent3>
        <a:srgbClr val="999999"/>
      </a:accent3>
      <a:accent4>
        <a:srgbClr val="F0F0F0"/>
      </a:accent4>
      <a:accent5>
        <a:srgbClr val="00A3AE"/>
      </a:accent5>
      <a:accent6>
        <a:srgbClr val="C0C0C0"/>
      </a:accent6>
      <a:hlink>
        <a:srgbClr val="336699"/>
      </a:hlink>
      <a:folHlink>
        <a:srgbClr val="91278F"/>
      </a:folHlink>
    </a:clrScheme>
    <a:fontScheme name="EY_Hando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tlCol="0" anchor="t" anchorCtr="0"/>
      <a:lstStyle>
        <a:defPPr algn="ctr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36576" rIns="0" bIns="0" rtlCol="0">
        <a:spAutoFit/>
      </a:bodyPr>
      <a:lstStyle>
        <a:defPPr marL="285750" indent="-285750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itchFamily="34" charset="0"/>
          <a:buChar char="►"/>
          <a:defRPr sz="1200" dirty="0" smtClean="0"/>
        </a:defPPr>
      </a:lstStyle>
    </a:txDef>
  </a:objectDefaults>
  <a:extraClrSchemeLst/>
  <a:custClrLst>
    <a:custClr name="EY Special Use Red">
      <a:srgbClr val="F04C3E"/>
    </a:custClr>
    <a:custClr name="EY Special Use Blue 50%">
      <a:srgbClr val="7FD1D6"/>
    </a:custClr>
    <a:custClr name="EY Special Use Purple">
      <a:srgbClr val="91278F"/>
    </a:custClr>
    <a:custClr name="EY Special Use Purple 50%">
      <a:srgbClr val="C893C7"/>
    </a:custClr>
    <a:custClr name="EY Special Use Green">
      <a:srgbClr val="2C973E"/>
    </a:custClr>
    <a:custClr name="EY Special Use Green 50%">
      <a:srgbClr val="95CB89"/>
    </a:custClr>
    <a:custClr name="EY Yellow 50%">
      <a:srgbClr val="FFF27F"/>
    </a:custClr>
    <a:custClr name="EY Special Use Lilac">
      <a:srgbClr val="AC98DB"/>
    </a:custClr>
    <a:custClr name="EY Special Use Lilac 50%">
      <a:srgbClr val="D8D2E0"/>
    </a:custClr>
    <a:custClr name="EY Link Blue">
      <a:srgbClr val="336699"/>
    </a:custClr>
  </a:custClrLst>
</a:theme>
</file>

<file path=ppt/theme/theme7.xml><?xml version="1.0" encoding="utf-8"?>
<a:theme xmlns:a="http://schemas.openxmlformats.org/drawingml/2006/main" name="3_EY dark projection">
  <a:themeElements>
    <a:clrScheme name="Custom 1">
      <a:dk1>
        <a:srgbClr val="FFFFFF"/>
      </a:dk1>
      <a:lt1>
        <a:srgbClr val="FFFFFF"/>
      </a:lt1>
      <a:dk2>
        <a:srgbClr val="333333"/>
      </a:dk2>
      <a:lt2>
        <a:srgbClr val="FFD200"/>
      </a:lt2>
      <a:accent1>
        <a:srgbClr val="808080"/>
      </a:accent1>
      <a:accent2>
        <a:srgbClr val="FFD200"/>
      </a:accent2>
      <a:accent3>
        <a:srgbClr val="999999"/>
      </a:accent3>
      <a:accent4>
        <a:srgbClr val="F0F0F0"/>
      </a:accent4>
      <a:accent5>
        <a:srgbClr val="00A3AE"/>
      </a:accent5>
      <a:accent6>
        <a:srgbClr val="C0C0C0"/>
      </a:accent6>
      <a:hlink>
        <a:srgbClr val="336699"/>
      </a:hlink>
      <a:folHlink>
        <a:srgbClr val="91278F"/>
      </a:folHlink>
    </a:clrScheme>
    <a:fontScheme name="EY_Hando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tlCol="0" anchor="t" anchorCtr="0"/>
      <a:lstStyle>
        <a:defPPr algn="ctr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36576" rIns="0" bIns="0" rtlCol="0">
        <a:spAutoFit/>
      </a:bodyPr>
      <a:lstStyle>
        <a:defPPr marL="285750" indent="-285750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itchFamily="34" charset="0"/>
          <a:buChar char="►"/>
          <a:defRPr sz="1200" dirty="0" smtClean="0"/>
        </a:defPPr>
      </a:lstStyle>
    </a:txDef>
  </a:objectDefaults>
  <a:extraClrSchemeLst/>
  <a:custClrLst>
    <a:custClr name="EY Special Use Red">
      <a:srgbClr val="F04C3E"/>
    </a:custClr>
    <a:custClr name="EY Special Use Blue 50%">
      <a:srgbClr val="7FD1D6"/>
    </a:custClr>
    <a:custClr name="EY Special Use Purple">
      <a:srgbClr val="91278F"/>
    </a:custClr>
    <a:custClr name="EY Special Use Purple 50%">
      <a:srgbClr val="C893C7"/>
    </a:custClr>
    <a:custClr name="EY Special Use Green">
      <a:srgbClr val="2C973E"/>
    </a:custClr>
    <a:custClr name="EY Special Use Green 50%">
      <a:srgbClr val="95CB89"/>
    </a:custClr>
    <a:custClr name="EY Yellow 50%">
      <a:srgbClr val="FFF27F"/>
    </a:custClr>
    <a:custClr name="EY Special Use Lilac">
      <a:srgbClr val="AC98DB"/>
    </a:custClr>
    <a:custClr name="EY Special Use Lilac 50%">
      <a:srgbClr val="D8D2E0"/>
    </a:custClr>
    <a:custClr name="EY Link Blue">
      <a:srgbClr val="336699"/>
    </a:custClr>
  </a:custClrLst>
</a:theme>
</file>

<file path=ppt/theme/theme8.xml><?xml version="1.0" encoding="utf-8"?>
<a:theme xmlns:a="http://schemas.openxmlformats.org/drawingml/2006/main" name="4_EY dark projection">
  <a:themeElements>
    <a:clrScheme name="Custom 1">
      <a:dk1>
        <a:srgbClr val="FFFFFF"/>
      </a:dk1>
      <a:lt1>
        <a:srgbClr val="FFFFFF"/>
      </a:lt1>
      <a:dk2>
        <a:srgbClr val="333333"/>
      </a:dk2>
      <a:lt2>
        <a:srgbClr val="FFD200"/>
      </a:lt2>
      <a:accent1>
        <a:srgbClr val="808080"/>
      </a:accent1>
      <a:accent2>
        <a:srgbClr val="FFD200"/>
      </a:accent2>
      <a:accent3>
        <a:srgbClr val="999999"/>
      </a:accent3>
      <a:accent4>
        <a:srgbClr val="F0F0F0"/>
      </a:accent4>
      <a:accent5>
        <a:srgbClr val="00A3AE"/>
      </a:accent5>
      <a:accent6>
        <a:srgbClr val="C0C0C0"/>
      </a:accent6>
      <a:hlink>
        <a:srgbClr val="336699"/>
      </a:hlink>
      <a:folHlink>
        <a:srgbClr val="91278F"/>
      </a:folHlink>
    </a:clrScheme>
    <a:fontScheme name="EY_Hando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tlCol="0" anchor="t" anchorCtr="0"/>
      <a:lstStyle>
        <a:defPPr algn="ctr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36576" rIns="0" bIns="0" rtlCol="0">
        <a:spAutoFit/>
      </a:bodyPr>
      <a:lstStyle>
        <a:defPPr marL="285750" indent="-285750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itchFamily="34" charset="0"/>
          <a:buChar char="►"/>
          <a:defRPr sz="1200" dirty="0" smtClean="0"/>
        </a:defPPr>
      </a:lstStyle>
    </a:txDef>
  </a:objectDefaults>
  <a:extraClrSchemeLst/>
  <a:custClrLst>
    <a:custClr name="EY Special Use Red">
      <a:srgbClr val="F04C3E"/>
    </a:custClr>
    <a:custClr name="EY Special Use Blue 50%">
      <a:srgbClr val="7FD1D6"/>
    </a:custClr>
    <a:custClr name="EY Special Use Purple">
      <a:srgbClr val="91278F"/>
    </a:custClr>
    <a:custClr name="EY Special Use Purple 50%">
      <a:srgbClr val="C893C7"/>
    </a:custClr>
    <a:custClr name="EY Special Use Green">
      <a:srgbClr val="2C973E"/>
    </a:custClr>
    <a:custClr name="EY Special Use Green 50%">
      <a:srgbClr val="95CB89"/>
    </a:custClr>
    <a:custClr name="EY Yellow 50%">
      <a:srgbClr val="FFF27F"/>
    </a:custClr>
    <a:custClr name="EY Special Use Lilac">
      <a:srgbClr val="AC98DB"/>
    </a:custClr>
    <a:custClr name="EY Special Use Lilac 50%">
      <a:srgbClr val="D8D2E0"/>
    </a:custClr>
    <a:custClr name="EY Link Blue">
      <a:srgbClr val="336699"/>
    </a:custClr>
  </a:custClrLst>
</a:theme>
</file>

<file path=ppt/theme/theme9.xml><?xml version="1.0" encoding="utf-8"?>
<a:theme xmlns:a="http://schemas.openxmlformats.org/drawingml/2006/main" name="5_EY dark projection">
  <a:themeElements>
    <a:clrScheme name="Custom 1">
      <a:dk1>
        <a:srgbClr val="FFFFFF"/>
      </a:dk1>
      <a:lt1>
        <a:srgbClr val="FFFFFF"/>
      </a:lt1>
      <a:dk2>
        <a:srgbClr val="333333"/>
      </a:dk2>
      <a:lt2>
        <a:srgbClr val="FFD200"/>
      </a:lt2>
      <a:accent1>
        <a:srgbClr val="808080"/>
      </a:accent1>
      <a:accent2>
        <a:srgbClr val="FFD200"/>
      </a:accent2>
      <a:accent3>
        <a:srgbClr val="999999"/>
      </a:accent3>
      <a:accent4>
        <a:srgbClr val="F0F0F0"/>
      </a:accent4>
      <a:accent5>
        <a:srgbClr val="00A3AE"/>
      </a:accent5>
      <a:accent6>
        <a:srgbClr val="C0C0C0"/>
      </a:accent6>
      <a:hlink>
        <a:srgbClr val="336699"/>
      </a:hlink>
      <a:folHlink>
        <a:srgbClr val="91278F"/>
      </a:folHlink>
    </a:clrScheme>
    <a:fontScheme name="EY_Hando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tlCol="0" anchor="t" anchorCtr="0"/>
      <a:lstStyle>
        <a:defPPr algn="ctr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36576" rIns="0" bIns="0" rtlCol="0">
        <a:spAutoFit/>
      </a:bodyPr>
      <a:lstStyle>
        <a:defPPr marL="285750" indent="-285750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itchFamily="34" charset="0"/>
          <a:buChar char="►"/>
          <a:defRPr sz="1200" dirty="0" smtClean="0"/>
        </a:defPPr>
      </a:lstStyle>
    </a:txDef>
  </a:objectDefaults>
  <a:extraClrSchemeLst/>
  <a:custClrLst>
    <a:custClr name="EY Special Use Red">
      <a:srgbClr val="F04C3E"/>
    </a:custClr>
    <a:custClr name="EY Special Use Blue 50%">
      <a:srgbClr val="7FD1D6"/>
    </a:custClr>
    <a:custClr name="EY Special Use Purple">
      <a:srgbClr val="91278F"/>
    </a:custClr>
    <a:custClr name="EY Special Use Purple 50%">
      <a:srgbClr val="C893C7"/>
    </a:custClr>
    <a:custClr name="EY Special Use Green">
      <a:srgbClr val="2C973E"/>
    </a:custClr>
    <a:custClr name="EY Special Use Green 50%">
      <a:srgbClr val="95CB89"/>
    </a:custClr>
    <a:custClr name="EY Yellow 50%">
      <a:srgbClr val="FFF27F"/>
    </a:custClr>
    <a:custClr name="EY Special Use Lilac">
      <a:srgbClr val="AC98DB"/>
    </a:custClr>
    <a:custClr name="EY Special Use Lilac 50%">
      <a:srgbClr val="D8D2E0"/>
    </a:custClr>
    <a:custClr name="EY Link Blue">
      <a:srgbClr val="336699"/>
    </a:custClr>
  </a:custClr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2149</TotalTime>
  <Words>809</Words>
  <Application>Microsoft Office PowerPoint</Application>
  <PresentationFormat>On-screen Show (16:9)</PresentationFormat>
  <Paragraphs>73</Paragraphs>
  <Slides>8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14</vt:i4>
      </vt:variant>
      <vt:variant>
        <vt:lpstr>Slide Titles</vt:lpstr>
      </vt:variant>
      <vt:variant>
        <vt:i4>8</vt:i4>
      </vt:variant>
    </vt:vector>
  </HeadingPairs>
  <TitlesOfParts>
    <vt:vector size="22" baseType="lpstr">
      <vt:lpstr>EY_regular_presentation</vt:lpstr>
      <vt:lpstr>EY light projection</vt:lpstr>
      <vt:lpstr>EY dark print</vt:lpstr>
      <vt:lpstr>EY dark projection</vt:lpstr>
      <vt:lpstr>1_EY dark projection</vt:lpstr>
      <vt:lpstr>2_EY dark projection</vt:lpstr>
      <vt:lpstr>3_EY dark projection</vt:lpstr>
      <vt:lpstr>4_EY dark projection</vt:lpstr>
      <vt:lpstr>5_EY dark projection</vt:lpstr>
      <vt:lpstr>6_EY dark projection</vt:lpstr>
      <vt:lpstr>7_EY dark projection</vt:lpstr>
      <vt:lpstr>8_EY dark projection</vt:lpstr>
      <vt:lpstr>9_EY dark projection</vt:lpstr>
      <vt:lpstr>10_EY dark projection</vt:lpstr>
      <vt:lpstr>R&amp;D and Innovation  landscape in CEE </vt:lpstr>
      <vt:lpstr>Currently China sees a boom in outward foreign investments</vt:lpstr>
      <vt:lpstr>Chinese companies’ outward investment is moving from energy toward diversification</vt:lpstr>
      <vt:lpstr>CEE competes to become the world's most attractive region to establish new operations</vt:lpstr>
      <vt:lpstr>Several CEE countries are becoming the next R&amp;D and innovation hub for global markets </vt:lpstr>
      <vt:lpstr>Chinese companies should benefit from favourable R&amp;D landscape in CEE</vt:lpstr>
      <vt:lpstr>EY helps Chinese companies mitigate risks and challenges on their investment journey</vt:lpstr>
      <vt:lpstr>Contact</vt:lpstr>
    </vt:vector>
  </TitlesOfParts>
  <Company>Ernst &amp; Young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(Arial bold 30 point)</dc:title>
  <dc:creator>EY</dc:creator>
  <cp:lastModifiedBy>Marian Biz</cp:lastModifiedBy>
  <cp:revision>417</cp:revision>
  <cp:lastPrinted>2014-05-12T15:52:31Z</cp:lastPrinted>
  <dcterms:created xsi:type="dcterms:W3CDTF">2013-07-03T07:08:35Z</dcterms:created>
  <dcterms:modified xsi:type="dcterms:W3CDTF">2015-09-01T20:32:06Z</dcterms:modified>
</cp:coreProperties>
</file>